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7" r:id="rId2"/>
    <p:sldId id="258" r:id="rId3"/>
    <p:sldId id="267" r:id="rId4"/>
    <p:sldId id="260" r:id="rId5"/>
    <p:sldId id="302" r:id="rId6"/>
    <p:sldId id="307" r:id="rId7"/>
    <p:sldId id="303" r:id="rId8"/>
    <p:sldId id="292" r:id="rId9"/>
    <p:sldId id="274" r:id="rId10"/>
    <p:sldId id="293" r:id="rId11"/>
    <p:sldId id="294" r:id="rId12"/>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Footlight MT Light" panose="0204060206030A020304" pitchFamily="18" charset="77"/>
      <p:regular r:id="rId17"/>
    </p:embeddedFont>
    <p:embeddedFont>
      <p:font typeface="Nickainley Normal" pitchFamily="2" charset="77"/>
      <p:regular r:id="rId18"/>
    </p:embeddedFont>
  </p:embeddedFontLst>
  <p:defaultText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E2783"/>
    <a:srgbClr val="E9DAC1"/>
    <a:srgbClr val="B6BBDC"/>
    <a:srgbClr val="C3BBDC"/>
    <a:srgbClr val="4E4FA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238" autoAdjust="0"/>
    <p:restoredTop sz="96327"/>
  </p:normalViewPr>
  <p:slideViewPr>
    <p:cSldViewPr snapToGrid="0">
      <p:cViewPr varScale="1">
        <p:scale>
          <a:sx n="123" d="100"/>
          <a:sy n="123" d="100"/>
        </p:scale>
        <p:origin x="128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26" Type="http://schemas.openxmlformats.org/officeDocument/2006/relationships/customXml" Target="../customXml/item3.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5.fntdata"/><Relationship Id="rId25"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font" Target="fonts/font3.fntdata"/><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NB - AMa - Wanessa Cristina Reis Ribeiro" userId="cfec2968-652d-4b1c-88d7-e41096db917c" providerId="ADAL" clId="{635FF9B7-4823-F743-8FF9-1A6641DEE80B}"/>
    <pc:docChg chg="undo custSel modSld">
      <pc:chgData name="UNB - AMa - Wanessa Cristina Reis Ribeiro" userId="cfec2968-652d-4b1c-88d7-e41096db917c" providerId="ADAL" clId="{635FF9B7-4823-F743-8FF9-1A6641DEE80B}" dt="2022-09-11T19:04:14.142" v="51" actId="255"/>
      <pc:docMkLst>
        <pc:docMk/>
      </pc:docMkLst>
      <pc:sldChg chg="addSp delSp modSp mod">
        <pc:chgData name="UNB - AMa - Wanessa Cristina Reis Ribeiro" userId="cfec2968-652d-4b1c-88d7-e41096db917c" providerId="ADAL" clId="{635FF9B7-4823-F743-8FF9-1A6641DEE80B}" dt="2022-09-11T19:03:47.925" v="46" actId="1076"/>
        <pc:sldMkLst>
          <pc:docMk/>
          <pc:sldMk cId="2433216380" sldId="258"/>
        </pc:sldMkLst>
        <pc:spChg chg="add mod">
          <ac:chgData name="UNB - AMa - Wanessa Cristina Reis Ribeiro" userId="cfec2968-652d-4b1c-88d7-e41096db917c" providerId="ADAL" clId="{635FF9B7-4823-F743-8FF9-1A6641DEE80B}" dt="2022-09-11T19:03:47.925" v="46" actId="1076"/>
          <ac:spMkLst>
            <pc:docMk/>
            <pc:sldMk cId="2433216380" sldId="258"/>
            <ac:spMk id="2" creationId="{A074E3DB-7706-C4D6-EDCB-525214D3B2F0}"/>
          </ac:spMkLst>
        </pc:spChg>
        <pc:spChg chg="add del mod">
          <ac:chgData name="UNB - AMa - Wanessa Cristina Reis Ribeiro" userId="cfec2968-652d-4b1c-88d7-e41096db917c" providerId="ADAL" clId="{635FF9B7-4823-F743-8FF9-1A6641DEE80B}" dt="2022-09-11T19:03:47.925" v="46" actId="1076"/>
          <ac:spMkLst>
            <pc:docMk/>
            <pc:sldMk cId="2433216380" sldId="258"/>
            <ac:spMk id="33" creationId="{00000000-0000-0000-0000-000000000000}"/>
          </ac:spMkLst>
        </pc:spChg>
        <pc:spChg chg="mod">
          <ac:chgData name="UNB - AMa - Wanessa Cristina Reis Ribeiro" userId="cfec2968-652d-4b1c-88d7-e41096db917c" providerId="ADAL" clId="{635FF9B7-4823-F743-8FF9-1A6641DEE80B}" dt="2022-09-11T19:03:47.925" v="46" actId="1076"/>
          <ac:spMkLst>
            <pc:docMk/>
            <pc:sldMk cId="2433216380" sldId="258"/>
            <ac:spMk id="34" creationId="{00000000-0000-0000-0000-000000000000}"/>
          </ac:spMkLst>
        </pc:spChg>
        <pc:spChg chg="mod">
          <ac:chgData name="UNB - AMa - Wanessa Cristina Reis Ribeiro" userId="cfec2968-652d-4b1c-88d7-e41096db917c" providerId="ADAL" clId="{635FF9B7-4823-F743-8FF9-1A6641DEE80B}" dt="2022-09-11T19:03:47.925" v="46" actId="1076"/>
          <ac:spMkLst>
            <pc:docMk/>
            <pc:sldMk cId="2433216380" sldId="258"/>
            <ac:spMk id="46" creationId="{00000000-0000-0000-0000-000000000000}"/>
          </ac:spMkLst>
        </pc:spChg>
        <pc:picChg chg="mod">
          <ac:chgData name="UNB - AMa - Wanessa Cristina Reis Ribeiro" userId="cfec2968-652d-4b1c-88d7-e41096db917c" providerId="ADAL" clId="{635FF9B7-4823-F743-8FF9-1A6641DEE80B}" dt="2022-09-11T19:03:47.925" v="46" actId="1076"/>
          <ac:picMkLst>
            <pc:docMk/>
            <pc:sldMk cId="2433216380" sldId="258"/>
            <ac:picMk id="18" creationId="{4689E2E0-5FFB-DD79-6177-C8720728D2D7}"/>
          </ac:picMkLst>
        </pc:picChg>
      </pc:sldChg>
      <pc:sldChg chg="modSp mod">
        <pc:chgData name="UNB - AMa - Wanessa Cristina Reis Ribeiro" userId="cfec2968-652d-4b1c-88d7-e41096db917c" providerId="ADAL" clId="{635FF9B7-4823-F743-8FF9-1A6641DEE80B}" dt="2022-09-11T17:34:51.888" v="7" actId="2711"/>
        <pc:sldMkLst>
          <pc:docMk/>
          <pc:sldMk cId="2451219081" sldId="260"/>
        </pc:sldMkLst>
        <pc:spChg chg="mod">
          <ac:chgData name="UNB - AMa - Wanessa Cristina Reis Ribeiro" userId="cfec2968-652d-4b1c-88d7-e41096db917c" providerId="ADAL" clId="{635FF9B7-4823-F743-8FF9-1A6641DEE80B}" dt="2022-09-11T17:34:51.888" v="7" actId="2711"/>
          <ac:spMkLst>
            <pc:docMk/>
            <pc:sldMk cId="2451219081" sldId="260"/>
            <ac:spMk id="2" creationId="{4955A53A-5873-ADD6-5946-FB690A80BA7A}"/>
          </ac:spMkLst>
        </pc:spChg>
      </pc:sldChg>
      <pc:sldChg chg="modSp mod">
        <pc:chgData name="UNB - AMa - Wanessa Cristina Reis Ribeiro" userId="cfec2968-652d-4b1c-88d7-e41096db917c" providerId="ADAL" clId="{635FF9B7-4823-F743-8FF9-1A6641DEE80B}" dt="2022-09-11T19:03:54.813" v="47" actId="2711"/>
        <pc:sldMkLst>
          <pc:docMk/>
          <pc:sldMk cId="749341032" sldId="267"/>
        </pc:sldMkLst>
        <pc:spChg chg="mod">
          <ac:chgData name="UNB - AMa - Wanessa Cristina Reis Ribeiro" userId="cfec2968-652d-4b1c-88d7-e41096db917c" providerId="ADAL" clId="{635FF9B7-4823-F743-8FF9-1A6641DEE80B}" dt="2022-09-11T19:03:54.813" v="47" actId="2711"/>
          <ac:spMkLst>
            <pc:docMk/>
            <pc:sldMk cId="749341032" sldId="267"/>
            <ac:spMk id="23" creationId="{00000000-0000-0000-0000-000000000000}"/>
          </ac:spMkLst>
        </pc:spChg>
      </pc:sldChg>
      <pc:sldChg chg="modSp mod">
        <pc:chgData name="UNB - AMa - Wanessa Cristina Reis Ribeiro" userId="cfec2968-652d-4b1c-88d7-e41096db917c" providerId="ADAL" clId="{635FF9B7-4823-F743-8FF9-1A6641DEE80B}" dt="2022-09-11T19:04:09.895" v="50" actId="1076"/>
        <pc:sldMkLst>
          <pc:docMk/>
          <pc:sldMk cId="2069890602" sldId="292"/>
        </pc:sldMkLst>
        <pc:spChg chg="mod">
          <ac:chgData name="UNB - AMa - Wanessa Cristina Reis Ribeiro" userId="cfec2968-652d-4b1c-88d7-e41096db917c" providerId="ADAL" clId="{635FF9B7-4823-F743-8FF9-1A6641DEE80B}" dt="2022-09-11T19:04:09.895" v="50" actId="1076"/>
          <ac:spMkLst>
            <pc:docMk/>
            <pc:sldMk cId="2069890602" sldId="292"/>
            <ac:spMk id="6" creationId="{DEE1B5A2-8AA3-A35A-E710-304EC74D42F1}"/>
          </ac:spMkLst>
        </pc:spChg>
      </pc:sldChg>
      <pc:sldChg chg="modSp mod">
        <pc:chgData name="UNB - AMa - Wanessa Cristina Reis Ribeiro" userId="cfec2968-652d-4b1c-88d7-e41096db917c" providerId="ADAL" clId="{635FF9B7-4823-F743-8FF9-1A6641DEE80B}" dt="2022-09-11T19:04:14.142" v="51" actId="255"/>
        <pc:sldMkLst>
          <pc:docMk/>
          <pc:sldMk cId="3386527472" sldId="293"/>
        </pc:sldMkLst>
        <pc:spChg chg="mod">
          <ac:chgData name="UNB - AMa - Wanessa Cristina Reis Ribeiro" userId="cfec2968-652d-4b1c-88d7-e41096db917c" providerId="ADAL" clId="{635FF9B7-4823-F743-8FF9-1A6641DEE80B}" dt="2022-09-11T19:04:14.142" v="51" actId="255"/>
          <ac:spMkLst>
            <pc:docMk/>
            <pc:sldMk cId="3386527472" sldId="293"/>
            <ac:spMk id="23" creationId="{00000000-0000-0000-0000-000000000000}"/>
          </ac:spMkLst>
        </pc:spChg>
      </pc:sldChg>
      <pc:sldChg chg="modSp mod">
        <pc:chgData name="UNB - AMa - Wanessa Cristina Reis Ribeiro" userId="cfec2968-652d-4b1c-88d7-e41096db917c" providerId="ADAL" clId="{635FF9B7-4823-F743-8FF9-1A6641DEE80B}" dt="2022-09-11T17:34:22.025" v="0" actId="2711"/>
        <pc:sldMkLst>
          <pc:docMk/>
          <pc:sldMk cId="651803828" sldId="294"/>
        </pc:sldMkLst>
        <pc:spChg chg="mod">
          <ac:chgData name="UNB - AMa - Wanessa Cristina Reis Ribeiro" userId="cfec2968-652d-4b1c-88d7-e41096db917c" providerId="ADAL" clId="{635FF9B7-4823-F743-8FF9-1A6641DEE80B}" dt="2022-09-11T17:34:22.025" v="0" actId="2711"/>
          <ac:spMkLst>
            <pc:docMk/>
            <pc:sldMk cId="651803828" sldId="294"/>
            <ac:spMk id="3" creationId="{F0A288DF-94EE-2898-42D9-8A87B55EA3F7}"/>
          </ac:spMkLst>
        </pc:spChg>
      </pc:sldChg>
      <pc:sldChg chg="modSp mod">
        <pc:chgData name="UNB - AMa - Wanessa Cristina Reis Ribeiro" userId="cfec2968-652d-4b1c-88d7-e41096db917c" providerId="ADAL" clId="{635FF9B7-4823-F743-8FF9-1A6641DEE80B}" dt="2022-09-11T17:34:46.416" v="6" actId="255"/>
        <pc:sldMkLst>
          <pc:docMk/>
          <pc:sldMk cId="2845378196" sldId="302"/>
        </pc:sldMkLst>
        <pc:spChg chg="mod">
          <ac:chgData name="UNB - AMa - Wanessa Cristina Reis Ribeiro" userId="cfec2968-652d-4b1c-88d7-e41096db917c" providerId="ADAL" clId="{635FF9B7-4823-F743-8FF9-1A6641DEE80B}" dt="2022-09-11T17:34:46.416" v="6" actId="255"/>
          <ac:spMkLst>
            <pc:docMk/>
            <pc:sldMk cId="2845378196" sldId="302"/>
            <ac:spMk id="13" creationId="{055E0210-454D-B6BC-91E4-1EDB6F39756B}"/>
          </ac:spMkLst>
        </pc:spChg>
      </pc:sldChg>
      <pc:sldChg chg="modSp mod">
        <pc:chgData name="UNB - AMa - Wanessa Cristina Reis Ribeiro" userId="cfec2968-652d-4b1c-88d7-e41096db917c" providerId="ADAL" clId="{635FF9B7-4823-F743-8FF9-1A6641DEE80B}" dt="2022-09-11T19:04:05.095" v="48" actId="255"/>
        <pc:sldMkLst>
          <pc:docMk/>
          <pc:sldMk cId="535882994" sldId="307"/>
        </pc:sldMkLst>
        <pc:spChg chg="mod">
          <ac:chgData name="UNB - AMa - Wanessa Cristina Reis Ribeiro" userId="cfec2968-652d-4b1c-88d7-e41096db917c" providerId="ADAL" clId="{635FF9B7-4823-F743-8FF9-1A6641DEE80B}" dt="2022-09-11T19:04:05.095" v="48" actId="255"/>
          <ac:spMkLst>
            <pc:docMk/>
            <pc:sldMk cId="535882994" sldId="307"/>
            <ac:spMk id="20" creationId="{64E150AD-0920-7758-1E44-057026EF03E5}"/>
          </ac:spMkLst>
        </pc:spChg>
      </pc:sldChg>
    </pc:docChg>
  </pc:docChgLst>
  <pc:docChgLst>
    <pc:chgData name="UNB - AMa - Wanessa Cristina Reis Ribeiro" userId="cfec2968-652d-4b1c-88d7-e41096db917c" providerId="ADAL" clId="{76905C5E-5392-614D-A3FB-65B62E3DE40C}"/>
    <pc:docChg chg="modSld">
      <pc:chgData name="UNB - AMa - Wanessa Cristina Reis Ribeiro" userId="cfec2968-652d-4b1c-88d7-e41096db917c" providerId="ADAL" clId="{76905C5E-5392-614D-A3FB-65B62E3DE40C}" dt="2022-09-26T11:47:48.609" v="36" actId="1076"/>
      <pc:docMkLst>
        <pc:docMk/>
      </pc:docMkLst>
      <pc:sldChg chg="modSp mod">
        <pc:chgData name="UNB - AMa - Wanessa Cristina Reis Ribeiro" userId="cfec2968-652d-4b1c-88d7-e41096db917c" providerId="ADAL" clId="{76905C5E-5392-614D-A3FB-65B62E3DE40C}" dt="2022-09-26T11:47:48.609" v="36" actId="1076"/>
        <pc:sldMkLst>
          <pc:docMk/>
          <pc:sldMk cId="2433216380" sldId="258"/>
        </pc:sldMkLst>
        <pc:spChg chg="mod">
          <ac:chgData name="UNB - AMa - Wanessa Cristina Reis Ribeiro" userId="cfec2968-652d-4b1c-88d7-e41096db917c" providerId="ADAL" clId="{76905C5E-5392-614D-A3FB-65B62E3DE40C}" dt="2022-09-26T11:47:42.754" v="34" actId="1076"/>
          <ac:spMkLst>
            <pc:docMk/>
            <pc:sldMk cId="2433216380" sldId="258"/>
            <ac:spMk id="4" creationId="{6F250725-9D4D-C8C5-8917-22A5444D5154}"/>
          </ac:spMkLst>
        </pc:spChg>
        <pc:spChg chg="mod">
          <ac:chgData name="UNB - AMa - Wanessa Cristina Reis Ribeiro" userId="cfec2968-652d-4b1c-88d7-e41096db917c" providerId="ADAL" clId="{76905C5E-5392-614D-A3FB-65B62E3DE40C}" dt="2022-09-26T11:47:48.609" v="36" actId="1076"/>
          <ac:spMkLst>
            <pc:docMk/>
            <pc:sldMk cId="2433216380" sldId="258"/>
            <ac:spMk id="26" creationId="{DC0D46A4-B1D4-DF51-296D-71ECA404F641}"/>
          </ac:spMkLst>
        </pc:spChg>
        <pc:spChg chg="mod">
          <ac:chgData name="UNB - AMa - Wanessa Cristina Reis Ribeiro" userId="cfec2968-652d-4b1c-88d7-e41096db917c" providerId="ADAL" clId="{76905C5E-5392-614D-A3FB-65B62E3DE40C}" dt="2022-09-26T11:47:31.465" v="30" actId="1076"/>
          <ac:spMkLst>
            <pc:docMk/>
            <pc:sldMk cId="2433216380" sldId="258"/>
            <ac:spMk id="33" creationId="{00000000-0000-0000-0000-000000000000}"/>
          </ac:spMkLst>
        </pc:spChg>
        <pc:spChg chg="mod">
          <ac:chgData name="UNB - AMa - Wanessa Cristina Reis Ribeiro" userId="cfec2968-652d-4b1c-88d7-e41096db917c" providerId="ADAL" clId="{76905C5E-5392-614D-A3FB-65B62E3DE40C}" dt="2022-09-26T11:47:33.270" v="31" actId="1076"/>
          <ac:spMkLst>
            <pc:docMk/>
            <pc:sldMk cId="2433216380" sldId="258"/>
            <ac:spMk id="34" creationId="{00000000-0000-0000-0000-000000000000}"/>
          </ac:spMkLst>
        </pc:spChg>
        <pc:picChg chg="mod">
          <ac:chgData name="UNB - AMa - Wanessa Cristina Reis Ribeiro" userId="cfec2968-652d-4b1c-88d7-e41096db917c" providerId="ADAL" clId="{76905C5E-5392-614D-A3FB-65B62E3DE40C}" dt="2022-09-26T11:47:35.009" v="32" actId="1076"/>
          <ac:picMkLst>
            <pc:docMk/>
            <pc:sldMk cId="2433216380" sldId="258"/>
            <ac:picMk id="7" creationId="{46C55ED6-D1C0-A740-2CCE-8534C4DCFAE9}"/>
          </ac:picMkLst>
        </pc:picChg>
      </pc:sldChg>
      <pc:sldChg chg="modSp mod">
        <pc:chgData name="UNB - AMa - Wanessa Cristina Reis Ribeiro" userId="cfec2968-652d-4b1c-88d7-e41096db917c" providerId="ADAL" clId="{76905C5E-5392-614D-A3FB-65B62E3DE40C}" dt="2022-09-26T11:46:15.312" v="22" actId="255"/>
        <pc:sldMkLst>
          <pc:docMk/>
          <pc:sldMk cId="2451219081" sldId="260"/>
        </pc:sldMkLst>
        <pc:spChg chg="mod">
          <ac:chgData name="UNB - AMa - Wanessa Cristina Reis Ribeiro" userId="cfec2968-652d-4b1c-88d7-e41096db917c" providerId="ADAL" clId="{76905C5E-5392-614D-A3FB-65B62E3DE40C}" dt="2022-09-26T11:46:15.312" v="22" actId="255"/>
          <ac:spMkLst>
            <pc:docMk/>
            <pc:sldMk cId="2451219081" sldId="260"/>
            <ac:spMk id="6" creationId="{DA9B81AB-B7DF-FC98-ABE8-C5B2F19E0C29}"/>
          </ac:spMkLst>
        </pc:spChg>
      </pc:sldChg>
      <pc:sldChg chg="modSp mod">
        <pc:chgData name="UNB - AMa - Wanessa Cristina Reis Ribeiro" userId="cfec2968-652d-4b1c-88d7-e41096db917c" providerId="ADAL" clId="{76905C5E-5392-614D-A3FB-65B62E3DE40C}" dt="2022-09-26T11:47:17.281" v="24" actId="255"/>
        <pc:sldMkLst>
          <pc:docMk/>
          <pc:sldMk cId="749341032" sldId="267"/>
        </pc:sldMkLst>
        <pc:spChg chg="mod">
          <ac:chgData name="UNB - AMa - Wanessa Cristina Reis Ribeiro" userId="cfec2968-652d-4b1c-88d7-e41096db917c" providerId="ADAL" clId="{76905C5E-5392-614D-A3FB-65B62E3DE40C}" dt="2022-09-26T11:47:17.281" v="24" actId="255"/>
          <ac:spMkLst>
            <pc:docMk/>
            <pc:sldMk cId="749341032" sldId="267"/>
            <ac:spMk id="23" creationId="{00000000-0000-0000-0000-000000000000}"/>
          </ac:spMkLst>
        </pc:spChg>
      </pc:sldChg>
      <pc:sldChg chg="modSp mod">
        <pc:chgData name="UNB - AMa - Wanessa Cristina Reis Ribeiro" userId="cfec2968-652d-4b1c-88d7-e41096db917c" providerId="ADAL" clId="{76905C5E-5392-614D-A3FB-65B62E3DE40C}" dt="2022-09-26T11:45:32.817" v="7" actId="1076"/>
        <pc:sldMkLst>
          <pc:docMk/>
          <pc:sldMk cId="2806844550" sldId="274"/>
        </pc:sldMkLst>
        <pc:spChg chg="mod">
          <ac:chgData name="UNB - AMa - Wanessa Cristina Reis Ribeiro" userId="cfec2968-652d-4b1c-88d7-e41096db917c" providerId="ADAL" clId="{76905C5E-5392-614D-A3FB-65B62E3DE40C}" dt="2022-09-26T11:45:32.817" v="7" actId="1076"/>
          <ac:spMkLst>
            <pc:docMk/>
            <pc:sldMk cId="2806844550" sldId="274"/>
            <ac:spMk id="12" creationId="{0C42946C-B531-A055-53DE-58F047B9ACA8}"/>
          </ac:spMkLst>
        </pc:spChg>
      </pc:sldChg>
      <pc:sldChg chg="modSp mod">
        <pc:chgData name="UNB - AMa - Wanessa Cristina Reis Ribeiro" userId="cfec2968-652d-4b1c-88d7-e41096db917c" providerId="ADAL" clId="{76905C5E-5392-614D-A3FB-65B62E3DE40C}" dt="2022-09-26T11:45:23.351" v="3" actId="207"/>
        <pc:sldMkLst>
          <pc:docMk/>
          <pc:sldMk cId="3386527472" sldId="293"/>
        </pc:sldMkLst>
        <pc:spChg chg="mod">
          <ac:chgData name="UNB - AMa - Wanessa Cristina Reis Ribeiro" userId="cfec2968-652d-4b1c-88d7-e41096db917c" providerId="ADAL" clId="{76905C5E-5392-614D-A3FB-65B62E3DE40C}" dt="2022-09-26T11:45:23.351" v="3" actId="207"/>
          <ac:spMkLst>
            <pc:docMk/>
            <pc:sldMk cId="3386527472" sldId="293"/>
            <ac:spMk id="3" creationId="{9E3DECC0-F8E5-70CA-E11C-D2529E11ABD4}"/>
          </ac:spMkLst>
        </pc:spChg>
      </pc:sldChg>
      <pc:sldChg chg="modSp mod">
        <pc:chgData name="UNB - AMa - Wanessa Cristina Reis Ribeiro" userId="cfec2968-652d-4b1c-88d7-e41096db917c" providerId="ADAL" clId="{76905C5E-5392-614D-A3FB-65B62E3DE40C}" dt="2022-09-26T11:45:14.593" v="0" actId="2711"/>
        <pc:sldMkLst>
          <pc:docMk/>
          <pc:sldMk cId="651803828" sldId="294"/>
        </pc:sldMkLst>
        <pc:spChg chg="mod">
          <ac:chgData name="UNB - AMa - Wanessa Cristina Reis Ribeiro" userId="cfec2968-652d-4b1c-88d7-e41096db917c" providerId="ADAL" clId="{76905C5E-5392-614D-A3FB-65B62E3DE40C}" dt="2022-09-26T11:45:14.593" v="0" actId="2711"/>
          <ac:spMkLst>
            <pc:docMk/>
            <pc:sldMk cId="651803828" sldId="294"/>
            <ac:spMk id="4" creationId="{E6975E4B-AF65-2D32-15FE-6877D8DFC061}"/>
          </ac:spMkLst>
        </pc:spChg>
      </pc:sldChg>
      <pc:sldChg chg="modSp mod">
        <pc:chgData name="UNB - AMa - Wanessa Cristina Reis Ribeiro" userId="cfec2968-652d-4b1c-88d7-e41096db917c" providerId="ADAL" clId="{76905C5E-5392-614D-A3FB-65B62E3DE40C}" dt="2022-09-26T11:46:09.189" v="20" actId="113"/>
        <pc:sldMkLst>
          <pc:docMk/>
          <pc:sldMk cId="2845378196" sldId="302"/>
        </pc:sldMkLst>
        <pc:spChg chg="mod">
          <ac:chgData name="UNB - AMa - Wanessa Cristina Reis Ribeiro" userId="cfec2968-652d-4b1c-88d7-e41096db917c" providerId="ADAL" clId="{76905C5E-5392-614D-A3FB-65B62E3DE40C}" dt="2022-09-26T11:46:09.189" v="20" actId="113"/>
          <ac:spMkLst>
            <pc:docMk/>
            <pc:sldMk cId="2845378196" sldId="302"/>
            <ac:spMk id="8" creationId="{0F39D19F-40DC-B76B-0ED1-36596459F188}"/>
          </ac:spMkLst>
        </pc:spChg>
        <pc:spChg chg="mod">
          <ac:chgData name="UNB - AMa - Wanessa Cristina Reis Ribeiro" userId="cfec2968-652d-4b1c-88d7-e41096db917c" providerId="ADAL" clId="{76905C5E-5392-614D-A3FB-65B62E3DE40C}" dt="2022-09-26T11:46:09.189" v="20" actId="113"/>
          <ac:spMkLst>
            <pc:docMk/>
            <pc:sldMk cId="2845378196" sldId="302"/>
            <ac:spMk id="9" creationId="{69C206F4-9013-B0B0-AB5D-2A59625316FF}"/>
          </ac:spMkLst>
        </pc:spChg>
        <pc:spChg chg="mod">
          <ac:chgData name="UNB - AMa - Wanessa Cristina Reis Ribeiro" userId="cfec2968-652d-4b1c-88d7-e41096db917c" providerId="ADAL" clId="{76905C5E-5392-614D-A3FB-65B62E3DE40C}" dt="2022-09-26T11:46:09.189" v="20" actId="113"/>
          <ac:spMkLst>
            <pc:docMk/>
            <pc:sldMk cId="2845378196" sldId="302"/>
            <ac:spMk id="12" creationId="{E83A43A9-C09C-C028-2B9A-8866846B5530}"/>
          </ac:spMkLst>
        </pc:spChg>
        <pc:spChg chg="mod">
          <ac:chgData name="UNB - AMa - Wanessa Cristina Reis Ribeiro" userId="cfec2968-652d-4b1c-88d7-e41096db917c" providerId="ADAL" clId="{76905C5E-5392-614D-A3FB-65B62E3DE40C}" dt="2022-09-26T11:46:09.189" v="20" actId="113"/>
          <ac:spMkLst>
            <pc:docMk/>
            <pc:sldMk cId="2845378196" sldId="302"/>
            <ac:spMk id="14" creationId="{EF10B335-BE56-3523-6947-E5B5E525F2A3}"/>
          </ac:spMkLst>
        </pc:spChg>
        <pc:spChg chg="mod">
          <ac:chgData name="UNB - AMa - Wanessa Cristina Reis Ribeiro" userId="cfec2968-652d-4b1c-88d7-e41096db917c" providerId="ADAL" clId="{76905C5E-5392-614D-A3FB-65B62E3DE40C}" dt="2022-09-26T11:46:09.189" v="20" actId="113"/>
          <ac:spMkLst>
            <pc:docMk/>
            <pc:sldMk cId="2845378196" sldId="302"/>
            <ac:spMk id="16" creationId="{D851D9D9-864C-1A94-06FC-EF83789A6107}"/>
          </ac:spMkLst>
        </pc:spChg>
        <pc:spChg chg="mod">
          <ac:chgData name="UNB - AMa - Wanessa Cristina Reis Ribeiro" userId="cfec2968-652d-4b1c-88d7-e41096db917c" providerId="ADAL" clId="{76905C5E-5392-614D-A3FB-65B62E3DE40C}" dt="2022-09-26T11:46:09.189" v="20" actId="113"/>
          <ac:spMkLst>
            <pc:docMk/>
            <pc:sldMk cId="2845378196" sldId="302"/>
            <ac:spMk id="17" creationId="{53BE843A-164C-8CDD-0129-D26783296C63}"/>
          </ac:spMkLst>
        </pc:spChg>
      </pc:sldChg>
      <pc:sldChg chg="modSp mod">
        <pc:chgData name="UNB - AMa - Wanessa Cristina Reis Ribeiro" userId="cfec2968-652d-4b1c-88d7-e41096db917c" providerId="ADAL" clId="{76905C5E-5392-614D-A3FB-65B62E3DE40C}" dt="2022-09-26T11:45:50.005" v="12" actId="1076"/>
        <pc:sldMkLst>
          <pc:docMk/>
          <pc:sldMk cId="3477548408" sldId="303"/>
        </pc:sldMkLst>
        <pc:spChg chg="mod">
          <ac:chgData name="UNB - AMa - Wanessa Cristina Reis Ribeiro" userId="cfec2968-652d-4b1c-88d7-e41096db917c" providerId="ADAL" clId="{76905C5E-5392-614D-A3FB-65B62E3DE40C}" dt="2022-09-26T11:45:46.554" v="10" actId="1076"/>
          <ac:spMkLst>
            <pc:docMk/>
            <pc:sldMk cId="3477548408" sldId="303"/>
            <ac:spMk id="2" creationId="{D49BC5F7-5226-A370-1056-DC7149ECAC57}"/>
          </ac:spMkLst>
        </pc:spChg>
        <pc:spChg chg="mod">
          <ac:chgData name="UNB - AMa - Wanessa Cristina Reis Ribeiro" userId="cfec2968-652d-4b1c-88d7-e41096db917c" providerId="ADAL" clId="{76905C5E-5392-614D-A3FB-65B62E3DE40C}" dt="2022-09-26T11:45:48.188" v="11" actId="1076"/>
          <ac:spMkLst>
            <pc:docMk/>
            <pc:sldMk cId="3477548408" sldId="303"/>
            <ac:spMk id="3" creationId="{DB21EA28-E069-6D06-7197-FE552CD67CBA}"/>
          </ac:spMkLst>
        </pc:spChg>
        <pc:spChg chg="mod">
          <ac:chgData name="UNB - AMa - Wanessa Cristina Reis Ribeiro" userId="cfec2968-652d-4b1c-88d7-e41096db917c" providerId="ADAL" clId="{76905C5E-5392-614D-A3FB-65B62E3DE40C}" dt="2022-09-26T11:45:50.005" v="12" actId="1076"/>
          <ac:spMkLst>
            <pc:docMk/>
            <pc:sldMk cId="3477548408" sldId="303"/>
            <ac:spMk id="4" creationId="{6434E850-DB1B-6BE7-8D0D-FC97EC355997}"/>
          </ac:spMkLst>
        </pc:spChg>
        <pc:spChg chg="mod">
          <ac:chgData name="UNB - AMa - Wanessa Cristina Reis Ribeiro" userId="cfec2968-652d-4b1c-88d7-e41096db917c" providerId="ADAL" clId="{76905C5E-5392-614D-A3FB-65B62E3DE40C}" dt="2022-09-26T11:45:42.570" v="9" actId="255"/>
          <ac:spMkLst>
            <pc:docMk/>
            <pc:sldMk cId="3477548408" sldId="303"/>
            <ac:spMk id="8" creationId="{0F39D19F-40DC-B76B-0ED1-36596459F188}"/>
          </ac:spMkLst>
        </pc:spChg>
        <pc:spChg chg="mod">
          <ac:chgData name="UNB - AMa - Wanessa Cristina Reis Ribeiro" userId="cfec2968-652d-4b1c-88d7-e41096db917c" providerId="ADAL" clId="{76905C5E-5392-614D-A3FB-65B62E3DE40C}" dt="2022-09-26T11:45:42.570" v="9" actId="255"/>
          <ac:spMkLst>
            <pc:docMk/>
            <pc:sldMk cId="3477548408" sldId="303"/>
            <ac:spMk id="11" creationId="{C7B06AA8-9120-D25B-7868-568497D0FF6F}"/>
          </ac:spMkLst>
        </pc:spChg>
        <pc:spChg chg="mod">
          <ac:chgData name="UNB - AMa - Wanessa Cristina Reis Ribeiro" userId="cfec2968-652d-4b1c-88d7-e41096db917c" providerId="ADAL" clId="{76905C5E-5392-614D-A3FB-65B62E3DE40C}" dt="2022-09-26T11:45:42.570" v="9" actId="255"/>
          <ac:spMkLst>
            <pc:docMk/>
            <pc:sldMk cId="3477548408" sldId="303"/>
            <ac:spMk id="23" creationId="{497A7CC6-8BFA-AB0C-7185-DC131FCAD7A4}"/>
          </ac:spMkLst>
        </pc:spChg>
      </pc:sldChg>
      <pc:sldChg chg="modSp mod">
        <pc:chgData name="UNB - AMa - Wanessa Cristina Reis Ribeiro" userId="cfec2968-652d-4b1c-88d7-e41096db917c" providerId="ADAL" clId="{76905C5E-5392-614D-A3FB-65B62E3DE40C}" dt="2022-09-26T11:46:00.768" v="18" actId="1076"/>
        <pc:sldMkLst>
          <pc:docMk/>
          <pc:sldMk cId="535882994" sldId="307"/>
        </pc:sldMkLst>
        <pc:spChg chg="mod">
          <ac:chgData name="UNB - AMa - Wanessa Cristina Reis Ribeiro" userId="cfec2968-652d-4b1c-88d7-e41096db917c" providerId="ADAL" clId="{76905C5E-5392-614D-A3FB-65B62E3DE40C}" dt="2022-09-26T11:46:00.768" v="18" actId="1076"/>
          <ac:spMkLst>
            <pc:docMk/>
            <pc:sldMk cId="535882994" sldId="307"/>
            <ac:spMk id="22" creationId="{12E72040-AE66-13C4-4AE4-6B9FF3EC70C1}"/>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1" y="1"/>
            <a:ext cx="12192000" cy="6858000"/>
          </a:xfrm>
          <a:prstGeom prst="rect">
            <a:avLst/>
          </a:prstGeom>
          <a:solidFill>
            <a:schemeClr val="bg2">
              <a:lumMod val="95000"/>
            </a:schemeClr>
          </a:solidFill>
        </p:spPr>
        <p:txBody>
          <a:bodyPr/>
          <a:lstStyle/>
          <a:p>
            <a:endParaRPr lang="en-US"/>
          </a:p>
        </p:txBody>
      </p:sp>
    </p:spTree>
    <p:extLst>
      <p:ext uri="{BB962C8B-B14F-4D97-AF65-F5344CB8AC3E}">
        <p14:creationId xmlns:p14="http://schemas.microsoft.com/office/powerpoint/2010/main" val="151829852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sp>
        <p:nvSpPr>
          <p:cNvPr id="3" name="Rectangle 2"/>
          <p:cNvSpPr/>
          <p:nvPr userDrawn="1"/>
        </p:nvSpPr>
        <p:spPr>
          <a:xfrm>
            <a:off x="4439478" y="0"/>
            <a:ext cx="3843131" cy="64140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5" name="Picture Placeholder 3"/>
          <p:cNvSpPr>
            <a:spLocks noGrp="1"/>
          </p:cNvSpPr>
          <p:nvPr>
            <p:ph type="pic" sz="quarter" idx="11"/>
          </p:nvPr>
        </p:nvSpPr>
        <p:spPr>
          <a:xfrm>
            <a:off x="5579165" y="3644348"/>
            <a:ext cx="6612835" cy="3213651"/>
          </a:xfrm>
          <a:prstGeom prst="rect">
            <a:avLst/>
          </a:prstGeom>
          <a:solidFill>
            <a:schemeClr val="bg2">
              <a:lumMod val="95000"/>
            </a:schemeClr>
          </a:solidFill>
        </p:spPr>
        <p:txBody>
          <a:bodyPr/>
          <a:lstStyle/>
          <a:p>
            <a:endParaRPr lang="en-US"/>
          </a:p>
        </p:txBody>
      </p:sp>
      <p:sp>
        <p:nvSpPr>
          <p:cNvPr id="9" name="Picture Placeholder 3"/>
          <p:cNvSpPr>
            <a:spLocks noGrp="1"/>
          </p:cNvSpPr>
          <p:nvPr>
            <p:ph type="pic" sz="quarter" idx="12"/>
          </p:nvPr>
        </p:nvSpPr>
        <p:spPr>
          <a:xfrm>
            <a:off x="2305877" y="609601"/>
            <a:ext cx="4472609" cy="2425147"/>
          </a:xfrm>
          <a:prstGeom prst="rect">
            <a:avLst/>
          </a:prstGeom>
          <a:solidFill>
            <a:schemeClr val="bg2">
              <a:lumMod val="95000"/>
            </a:schemeClr>
          </a:solidFill>
        </p:spPr>
        <p:txBody>
          <a:bodyPr/>
          <a:lstStyle/>
          <a:p>
            <a:endParaRPr lang="en-US"/>
          </a:p>
        </p:txBody>
      </p:sp>
    </p:spTree>
    <p:extLst>
      <p:ext uri="{BB962C8B-B14F-4D97-AF65-F5344CB8AC3E}">
        <p14:creationId xmlns:p14="http://schemas.microsoft.com/office/powerpoint/2010/main" val="29729085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55174836"/>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0" name="Rectangle 9"/>
          <p:cNvSpPr/>
          <p:nvPr userDrawn="1"/>
        </p:nvSpPr>
        <p:spPr>
          <a:xfrm>
            <a:off x="621085" y="443948"/>
            <a:ext cx="3843131" cy="64140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Tree>
    <p:extLst>
      <p:ext uri="{BB962C8B-B14F-4D97-AF65-F5344CB8AC3E}">
        <p14:creationId xmlns:p14="http://schemas.microsoft.com/office/powerpoint/2010/main" val="3705053527"/>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15" name="Rectangle 14"/>
          <p:cNvSpPr/>
          <p:nvPr userDrawn="1"/>
        </p:nvSpPr>
        <p:spPr>
          <a:xfrm>
            <a:off x="0" y="882503"/>
            <a:ext cx="12192000" cy="1201480"/>
          </a:xfrm>
          <a:prstGeom prst="rect">
            <a:avLst/>
          </a:prstGeom>
          <a:solidFill>
            <a:srgbClr val="C3BBDC">
              <a:alpha val="3364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Tree>
    <p:extLst>
      <p:ext uri="{BB962C8B-B14F-4D97-AF65-F5344CB8AC3E}">
        <p14:creationId xmlns:p14="http://schemas.microsoft.com/office/powerpoint/2010/main" val="2522383735"/>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8512489"/>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7908329"/>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70" r:id="rId5"/>
    <p:sldLayoutId id="214748367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d-ID"/>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g"/><Relationship Id="rId1" Type="http://schemas.openxmlformats.org/officeDocument/2006/relationships/slideLayout" Target="../slideLayouts/slideLayout4.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jp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jpg"/><Relationship Id="rId1" Type="http://schemas.openxmlformats.org/officeDocument/2006/relationships/slideLayout" Target="../slideLayouts/slideLayout6.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Espaço Reservado para Imagem 25">
            <a:extLst>
              <a:ext uri="{FF2B5EF4-FFF2-40B4-BE49-F238E27FC236}">
                <a16:creationId xmlns:a16="http://schemas.microsoft.com/office/drawing/2014/main" id="{ACF8F83B-AF7E-6533-825B-4D99D37B1EF2}"/>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1703" b="11703"/>
          <a:stretch>
            <a:fillRect/>
          </a:stretch>
        </p:blipFill>
        <p:spPr>
          <a:xfrm>
            <a:off x="0" y="0"/>
            <a:ext cx="12192000" cy="6858000"/>
          </a:xfrm>
        </p:spPr>
      </p:pic>
      <p:pic>
        <p:nvPicPr>
          <p:cNvPr id="15" name="Imagem 14">
            <a:extLst>
              <a:ext uri="{FF2B5EF4-FFF2-40B4-BE49-F238E27FC236}">
                <a16:creationId xmlns:a16="http://schemas.microsoft.com/office/drawing/2014/main" id="{5EDEE746-FD74-E9A2-297E-FE74C38BC436}"/>
              </a:ext>
            </a:extLst>
          </p:cNvPr>
          <p:cNvPicPr>
            <a:picLocks noChangeAspect="1"/>
          </p:cNvPicPr>
          <p:nvPr/>
        </p:nvPicPr>
        <p:blipFill>
          <a:blip r:embed="rId3"/>
          <a:stretch>
            <a:fillRect/>
          </a:stretch>
        </p:blipFill>
        <p:spPr>
          <a:xfrm>
            <a:off x="1857965" y="-244549"/>
            <a:ext cx="3195345" cy="6973702"/>
          </a:xfrm>
          <a:prstGeom prst="rect">
            <a:avLst/>
          </a:prstGeom>
        </p:spPr>
      </p:pic>
      <p:pic>
        <p:nvPicPr>
          <p:cNvPr id="20" name="Imagem 19">
            <a:extLst>
              <a:ext uri="{FF2B5EF4-FFF2-40B4-BE49-F238E27FC236}">
                <a16:creationId xmlns:a16="http://schemas.microsoft.com/office/drawing/2014/main" id="{1BCBE382-FB98-7387-DBF7-B511AC6972FC}"/>
              </a:ext>
            </a:extLst>
          </p:cNvPr>
          <p:cNvPicPr>
            <a:picLocks noChangeAspect="1"/>
          </p:cNvPicPr>
          <p:nvPr/>
        </p:nvPicPr>
        <p:blipFill>
          <a:blip r:embed="rId4"/>
          <a:stretch>
            <a:fillRect/>
          </a:stretch>
        </p:blipFill>
        <p:spPr>
          <a:xfrm>
            <a:off x="9540239" y="4881265"/>
            <a:ext cx="2014197" cy="1212850"/>
          </a:xfrm>
          <a:prstGeom prst="rect">
            <a:avLst/>
          </a:prstGeom>
        </p:spPr>
      </p:pic>
      <p:pic>
        <p:nvPicPr>
          <p:cNvPr id="2" name="Imagem 1">
            <a:extLst>
              <a:ext uri="{FF2B5EF4-FFF2-40B4-BE49-F238E27FC236}">
                <a16:creationId xmlns:a16="http://schemas.microsoft.com/office/drawing/2014/main" id="{37CE9C1C-9792-F898-6EFC-ADD6E49AA77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059460" y="-61710"/>
            <a:ext cx="7966568" cy="6973702"/>
          </a:xfrm>
          <a:prstGeom prst="rect">
            <a:avLst/>
          </a:prstGeom>
        </p:spPr>
      </p:pic>
    </p:spTree>
    <p:extLst>
      <p:ext uri="{BB962C8B-B14F-4D97-AF65-F5344CB8AC3E}">
        <p14:creationId xmlns:p14="http://schemas.microsoft.com/office/powerpoint/2010/main" val="30019643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4" name="Retângulo 3">
            <a:extLst>
              <a:ext uri="{FF2B5EF4-FFF2-40B4-BE49-F238E27FC236}">
                <a16:creationId xmlns:a16="http://schemas.microsoft.com/office/drawing/2014/main" id="{66BE7199-803D-3870-7961-193E5B899BE8}"/>
              </a:ext>
            </a:extLst>
          </p:cNvPr>
          <p:cNvSpPr/>
          <p:nvPr/>
        </p:nvSpPr>
        <p:spPr>
          <a:xfrm>
            <a:off x="2734061" y="1940384"/>
            <a:ext cx="6799799" cy="3816372"/>
          </a:xfrm>
          <a:prstGeom prst="rect">
            <a:avLst/>
          </a:prstGeom>
          <a:solidFill>
            <a:srgbClr val="C3BB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BR"/>
          </a:p>
        </p:txBody>
      </p:sp>
      <p:sp>
        <p:nvSpPr>
          <p:cNvPr id="23" name="TextBox 22"/>
          <p:cNvSpPr txBox="1"/>
          <p:nvPr/>
        </p:nvSpPr>
        <p:spPr>
          <a:xfrm>
            <a:off x="2593569" y="899509"/>
            <a:ext cx="6521104" cy="784830"/>
          </a:xfrm>
          <a:prstGeom prst="rect">
            <a:avLst/>
          </a:prstGeom>
          <a:noFill/>
        </p:spPr>
        <p:txBody>
          <a:bodyPr wrap="square" rtlCol="0">
            <a:spAutoFit/>
          </a:bodyPr>
          <a:lstStyle/>
          <a:p>
            <a:pPr algn="ctr"/>
            <a:r>
              <a:rPr lang="id-ID" sz="4500" dirty="0" err="1">
                <a:solidFill>
                  <a:srgbClr val="4E2783"/>
                </a:solidFill>
                <a:latin typeface="Footlight MT Light" panose="0204060206030A020304" pitchFamily="18" charset="77"/>
              </a:rPr>
              <a:t>Princípio</a:t>
            </a:r>
            <a:r>
              <a:rPr lang="id-ID" sz="4500" dirty="0">
                <a:solidFill>
                  <a:srgbClr val="4E2783"/>
                </a:solidFill>
                <a:latin typeface="Footlight MT Light" panose="0204060206030A020304" pitchFamily="18" charset="77"/>
              </a:rPr>
              <a:t> </a:t>
            </a:r>
            <a:r>
              <a:rPr lang="id-ID" sz="4500" dirty="0" err="1">
                <a:solidFill>
                  <a:srgbClr val="4E2783"/>
                </a:solidFill>
                <a:latin typeface="Footlight MT Light" panose="0204060206030A020304" pitchFamily="18" charset="77"/>
              </a:rPr>
              <a:t>de</a:t>
            </a:r>
            <a:r>
              <a:rPr lang="id-ID" sz="4500" dirty="0">
                <a:solidFill>
                  <a:srgbClr val="4E2783"/>
                </a:solidFill>
                <a:latin typeface="Footlight MT Light" panose="0204060206030A020304" pitchFamily="18" charset="77"/>
              </a:rPr>
              <a:t> </a:t>
            </a:r>
            <a:r>
              <a:rPr lang="id-ID" sz="4500" dirty="0" err="1">
                <a:solidFill>
                  <a:srgbClr val="4E2783"/>
                </a:solidFill>
                <a:latin typeface="Footlight MT Light" panose="0204060206030A020304" pitchFamily="18" charset="77"/>
              </a:rPr>
              <a:t>sucesso</a:t>
            </a:r>
            <a:endParaRPr lang="en-US" sz="4500" dirty="0">
              <a:solidFill>
                <a:srgbClr val="4E2783"/>
              </a:solidFill>
              <a:latin typeface="Footlight MT Light" panose="0204060206030A020304" pitchFamily="18" charset="77"/>
            </a:endParaRPr>
          </a:p>
        </p:txBody>
      </p:sp>
      <p:pic>
        <p:nvPicPr>
          <p:cNvPr id="7" name="Imagem 6">
            <a:extLst>
              <a:ext uri="{FF2B5EF4-FFF2-40B4-BE49-F238E27FC236}">
                <a16:creationId xmlns:a16="http://schemas.microsoft.com/office/drawing/2014/main" id="{7D8E3B2C-B445-EB1E-EDE0-B82112171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60077" y="563146"/>
            <a:ext cx="1168247" cy="1596056"/>
          </a:xfrm>
          <a:prstGeom prst="rect">
            <a:avLst/>
          </a:prstGeom>
        </p:spPr>
      </p:pic>
      <p:sp>
        <p:nvSpPr>
          <p:cNvPr id="3" name="Content Placeholder 2">
            <a:extLst>
              <a:ext uri="{FF2B5EF4-FFF2-40B4-BE49-F238E27FC236}">
                <a16:creationId xmlns:a16="http://schemas.microsoft.com/office/drawing/2014/main" id="{9E3DECC0-F8E5-70CA-E11C-D2529E11ABD4}"/>
              </a:ext>
            </a:extLst>
          </p:cNvPr>
          <p:cNvSpPr txBox="1">
            <a:spLocks/>
          </p:cNvSpPr>
          <p:nvPr/>
        </p:nvSpPr>
        <p:spPr>
          <a:xfrm>
            <a:off x="4403482" y="2883274"/>
            <a:ext cx="3460955" cy="923330"/>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buNone/>
            </a:pPr>
            <a:r>
              <a:rPr lang="pt-BR" sz="2000" dirty="0">
                <a:solidFill>
                  <a:schemeClr val="bg1"/>
                </a:solidFill>
                <a:latin typeface="Calibri" panose="020F0502020204030204" pitchFamily="34" charset="0"/>
                <a:ea typeface="Open Sans Condensed Condensed Light" pitchFamily="2" charset="0"/>
                <a:cs typeface="Calibri" panose="020F0502020204030204" pitchFamily="34" charset="0"/>
              </a:rPr>
              <a:t>Com a ajuda de Deus, todo fracasso pode se tornar um trampolim para o sucesso.</a:t>
            </a:r>
          </a:p>
        </p:txBody>
      </p:sp>
      <p:pic>
        <p:nvPicPr>
          <p:cNvPr id="5" name="Imagem 4" descr="Forma&#10;&#10;Descrição gerada automaticamente com confiança média">
            <a:extLst>
              <a:ext uri="{FF2B5EF4-FFF2-40B4-BE49-F238E27FC236}">
                <a16:creationId xmlns:a16="http://schemas.microsoft.com/office/drawing/2014/main" id="{FC864866-CEE2-DCAB-0257-9836379394FE}"/>
              </a:ext>
            </a:extLst>
          </p:cNvPr>
          <p:cNvPicPr>
            <a:picLocks noChangeAspect="1"/>
          </p:cNvPicPr>
          <p:nvPr/>
        </p:nvPicPr>
        <p:blipFill rotWithShape="1">
          <a:blip r:embed="rId4">
            <a:extLst>
              <a:ext uri="{28A0092B-C50C-407E-A947-70E740481C1C}">
                <a14:useLocalDpi xmlns:a14="http://schemas.microsoft.com/office/drawing/2010/main" val="0"/>
              </a:ext>
            </a:extLst>
          </a:blip>
          <a:srcRect l="7839" t="42244" r="-11368" b="41165"/>
          <a:stretch/>
        </p:blipFill>
        <p:spPr>
          <a:xfrm>
            <a:off x="2658140" y="5284381"/>
            <a:ext cx="7830039" cy="1010474"/>
          </a:xfrm>
          <a:prstGeom prst="rect">
            <a:avLst/>
          </a:prstGeom>
        </p:spPr>
      </p:pic>
    </p:spTree>
    <p:extLst>
      <p:ext uri="{BB962C8B-B14F-4D97-AF65-F5344CB8AC3E}">
        <p14:creationId xmlns:p14="http://schemas.microsoft.com/office/powerpoint/2010/main" val="33865274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11BE3FA7-0D70-4431-814F-D8C40576EA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2" name="Imagem 1" descr="Uma imagem contendo Círculo&#10;&#10;Descrição gerada automaticamente">
            <a:extLst>
              <a:ext uri="{FF2B5EF4-FFF2-40B4-BE49-F238E27FC236}">
                <a16:creationId xmlns:a16="http://schemas.microsoft.com/office/drawing/2014/main" id="{54C608BC-F507-298A-6598-CD8357178773}"/>
              </a:ext>
            </a:extLst>
          </p:cNvPr>
          <p:cNvPicPr>
            <a:picLocks noChangeAspect="1"/>
          </p:cNvPicPr>
          <p:nvPr/>
        </p:nvPicPr>
        <p:blipFill rotWithShape="1">
          <a:blip r:embed="rId2">
            <a:extLst>
              <a:ext uri="{28A0092B-C50C-407E-A947-70E740481C1C}">
                <a14:useLocalDpi xmlns:a14="http://schemas.microsoft.com/office/drawing/2010/main" val="0"/>
              </a:ext>
            </a:extLst>
          </a:blip>
          <a:srcRect l="166" r="13720" b="-2"/>
          <a:stretch/>
        </p:blipFill>
        <p:spPr>
          <a:xfrm>
            <a:off x="321731" y="557189"/>
            <a:ext cx="5668684" cy="5743618"/>
          </a:xfrm>
          <a:prstGeom prst="rect">
            <a:avLst/>
          </a:prstGeom>
        </p:spPr>
      </p:pic>
      <p:pic>
        <p:nvPicPr>
          <p:cNvPr id="26" name="Espaço Reservado para Imagem 25">
            <a:extLst>
              <a:ext uri="{FF2B5EF4-FFF2-40B4-BE49-F238E27FC236}">
                <a16:creationId xmlns:a16="http://schemas.microsoft.com/office/drawing/2014/main" id="{ACF8F83B-AF7E-6533-825B-4D99D37B1EF2}"/>
              </a:ext>
            </a:extLst>
          </p:cNvPr>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8990" r="18389" b="-1"/>
          <a:stretch/>
        </p:blipFill>
        <p:spPr>
          <a:xfrm>
            <a:off x="6195375" y="557189"/>
            <a:ext cx="5674893" cy="5743618"/>
          </a:xfrm>
          <a:prstGeom prst="rect">
            <a:avLst/>
          </a:prstGeom>
        </p:spPr>
      </p:pic>
      <p:sp>
        <p:nvSpPr>
          <p:cNvPr id="3" name="TextBox 22">
            <a:extLst>
              <a:ext uri="{FF2B5EF4-FFF2-40B4-BE49-F238E27FC236}">
                <a16:creationId xmlns:a16="http://schemas.microsoft.com/office/drawing/2014/main" id="{F0A288DF-94EE-2898-42D9-8A87B55EA3F7}"/>
              </a:ext>
            </a:extLst>
          </p:cNvPr>
          <p:cNvSpPr txBox="1"/>
          <p:nvPr/>
        </p:nvSpPr>
        <p:spPr>
          <a:xfrm>
            <a:off x="2088036" y="2635631"/>
            <a:ext cx="2526495" cy="1938992"/>
          </a:xfrm>
          <a:prstGeom prst="rect">
            <a:avLst/>
          </a:prstGeom>
          <a:noFill/>
        </p:spPr>
        <p:txBody>
          <a:bodyPr wrap="square" rtlCol="0">
            <a:spAutoFit/>
          </a:bodyPr>
          <a:lstStyle/>
          <a:p>
            <a:pPr algn="ctr"/>
            <a:r>
              <a:rPr lang="id-ID" sz="4000" dirty="0" err="1">
                <a:solidFill>
                  <a:srgbClr val="4E2783"/>
                </a:solidFill>
                <a:latin typeface="Footlight MT Light" panose="0204060206030A020304" pitchFamily="18" charset="77"/>
              </a:rPr>
              <a:t>Minha</a:t>
            </a:r>
            <a:r>
              <a:rPr lang="id-ID" sz="4000" dirty="0">
                <a:solidFill>
                  <a:srgbClr val="4E2783"/>
                </a:solidFill>
                <a:latin typeface="Footlight MT Light" panose="0204060206030A020304" pitchFamily="18" charset="77"/>
              </a:rPr>
              <a:t> </a:t>
            </a:r>
            <a:r>
              <a:rPr lang="id-ID" sz="4000" dirty="0" err="1">
                <a:solidFill>
                  <a:srgbClr val="4E2783"/>
                </a:solidFill>
                <a:latin typeface="Footlight MT Light" panose="0204060206030A020304" pitchFamily="18" charset="77"/>
              </a:rPr>
              <a:t>oração</a:t>
            </a:r>
            <a:r>
              <a:rPr lang="id-ID" sz="4000" dirty="0">
                <a:solidFill>
                  <a:srgbClr val="4E2783"/>
                </a:solidFill>
                <a:latin typeface="Footlight MT Light" panose="0204060206030A020304" pitchFamily="18" charset="77"/>
              </a:rPr>
              <a:t> para </a:t>
            </a:r>
            <a:r>
              <a:rPr lang="id-ID" sz="4000" dirty="0" err="1">
                <a:solidFill>
                  <a:srgbClr val="4E2783"/>
                </a:solidFill>
                <a:latin typeface="Footlight MT Light" panose="0204060206030A020304" pitchFamily="18" charset="77"/>
              </a:rPr>
              <a:t>hoje</a:t>
            </a:r>
            <a:endParaRPr lang="en-US" sz="4000" dirty="0">
              <a:solidFill>
                <a:srgbClr val="4E2783"/>
              </a:solidFill>
              <a:latin typeface="Footlight MT Light" panose="0204060206030A020304" pitchFamily="18" charset="77"/>
            </a:endParaRPr>
          </a:p>
        </p:txBody>
      </p:sp>
      <p:sp>
        <p:nvSpPr>
          <p:cNvPr id="4" name="Content Placeholder 2">
            <a:extLst>
              <a:ext uri="{FF2B5EF4-FFF2-40B4-BE49-F238E27FC236}">
                <a16:creationId xmlns:a16="http://schemas.microsoft.com/office/drawing/2014/main" id="{E6975E4B-AF65-2D32-15FE-6877D8DFC061}"/>
              </a:ext>
            </a:extLst>
          </p:cNvPr>
          <p:cNvSpPr txBox="1">
            <a:spLocks/>
          </p:cNvSpPr>
          <p:nvPr/>
        </p:nvSpPr>
        <p:spPr>
          <a:xfrm>
            <a:off x="6714755" y="1208760"/>
            <a:ext cx="4865433" cy="3365863"/>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pt-BR" sz="2000" dirty="0">
                <a:solidFill>
                  <a:srgbClr val="4E2783"/>
                </a:solidFill>
                <a:latin typeface="Calibri" panose="020F0502020204030204" pitchFamily="34" charset="0"/>
                <a:ea typeface="Open Sans Condensed Condensed Light" pitchFamily="2" charset="0"/>
                <a:cs typeface="Calibri" panose="020F0502020204030204" pitchFamily="34" charset="0"/>
              </a:rPr>
              <a:t>“Querido Pai e Amigo, Tu és Aquele que entende. És Aquele que nos guarda e guia, e nos dá́ vitória. É apenas por Tua graça e poder que posso esperar ter sucesso nessa vida. Obrigada por ser meu provedor para tudo. Obrigada por me dar a vitória em todas as circunstâncias. Quando eu falhar e estiver desanimada, ajuda-me a sempre confiar em Ti e a me lembrar das Tuas promessas de sempre ser comigo. Amém!”</a:t>
            </a:r>
          </a:p>
        </p:txBody>
      </p:sp>
    </p:spTree>
    <p:extLst>
      <p:ext uri="{BB962C8B-B14F-4D97-AF65-F5344CB8AC3E}">
        <p14:creationId xmlns:p14="http://schemas.microsoft.com/office/powerpoint/2010/main" val="6518038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TextBox 32">
            <a:extLst>
              <a:ext uri="{FF2B5EF4-FFF2-40B4-BE49-F238E27FC236}">
                <a16:creationId xmlns:a16="http://schemas.microsoft.com/office/drawing/2014/main" id="{A074E3DB-7706-C4D6-EDCB-525214D3B2F0}"/>
              </a:ext>
            </a:extLst>
          </p:cNvPr>
          <p:cNvSpPr txBox="1"/>
          <p:nvPr/>
        </p:nvSpPr>
        <p:spPr>
          <a:xfrm>
            <a:off x="1551644" y="1639842"/>
            <a:ext cx="5297755" cy="4708981"/>
          </a:xfrm>
          <a:prstGeom prst="rect">
            <a:avLst/>
          </a:prstGeom>
          <a:noFill/>
        </p:spPr>
        <p:txBody>
          <a:bodyPr wrap="square" lIns="0" tIns="0" bIns="0" rtlCol="0">
            <a:normAutofit/>
          </a:bodyPr>
          <a:lstStyle/>
          <a:p>
            <a:r>
              <a:rPr lang="id-ID" sz="30000" kern="100" spc="-300" dirty="0">
                <a:solidFill>
                  <a:srgbClr val="C3BBDC"/>
                </a:solidFill>
                <a:latin typeface="Footlight MT Light" panose="0204060206030A020304" pitchFamily="18" charset="77"/>
              </a:rPr>
              <a:t>1</a:t>
            </a:r>
            <a:endParaRPr lang="en-US" sz="30000" kern="100" spc="-300" dirty="0">
              <a:solidFill>
                <a:srgbClr val="C3BBDC"/>
              </a:solidFill>
              <a:latin typeface="Footlight MT Light" panose="0204060206030A020304" pitchFamily="18" charset="77"/>
            </a:endParaRPr>
          </a:p>
        </p:txBody>
      </p:sp>
      <p:pic>
        <p:nvPicPr>
          <p:cNvPr id="5" name="Imagem 4" descr="Forma&#10;&#10;Descrição gerada automaticamente com confiança média">
            <a:extLst>
              <a:ext uri="{FF2B5EF4-FFF2-40B4-BE49-F238E27FC236}">
                <a16:creationId xmlns:a16="http://schemas.microsoft.com/office/drawing/2014/main" id="{3B72C9EB-0FEC-1B84-3A58-5F3A1EFB7A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21012" y="988797"/>
            <a:ext cx="5594033" cy="4044916"/>
          </a:xfrm>
          <a:prstGeom prst="rect">
            <a:avLst/>
          </a:prstGeom>
        </p:spPr>
      </p:pic>
      <p:sp>
        <p:nvSpPr>
          <p:cNvPr id="38" name="Rectangle 7">
            <a:extLst>
              <a:ext uri="{FF2B5EF4-FFF2-40B4-BE49-F238E27FC236}">
                <a16:creationId xmlns:a16="http://schemas.microsoft.com/office/drawing/2014/main" id="{0A62B6DD-962E-7DFE-BAAA-22390217817F}"/>
              </a:ext>
            </a:extLst>
          </p:cNvPr>
          <p:cNvSpPr/>
          <p:nvPr/>
        </p:nvSpPr>
        <p:spPr>
          <a:xfrm>
            <a:off x="3758349" y="0"/>
            <a:ext cx="4560569" cy="301125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43" name="Freeform 27"/>
          <p:cNvSpPr>
            <a:spLocks noEditPoints="1"/>
          </p:cNvSpPr>
          <p:nvPr/>
        </p:nvSpPr>
        <p:spPr bwMode="auto">
          <a:xfrm>
            <a:off x="5980113" y="3224213"/>
            <a:ext cx="3190875" cy="2408238"/>
          </a:xfrm>
          <a:custGeom>
            <a:avLst/>
            <a:gdLst>
              <a:gd name="T0" fmla="*/ 0 w 2010"/>
              <a:gd name="T1" fmla="*/ 1212 h 1517"/>
              <a:gd name="T2" fmla="*/ 1807 w 2010"/>
              <a:gd name="T3" fmla="*/ 0 h 1517"/>
              <a:gd name="T4" fmla="*/ 2010 w 2010"/>
              <a:gd name="T5" fmla="*/ 305 h 1517"/>
              <a:gd name="T6" fmla="*/ 203 w 2010"/>
              <a:gd name="T7" fmla="*/ 1517 h 1517"/>
              <a:gd name="T8" fmla="*/ 0 w 2010"/>
              <a:gd name="T9" fmla="*/ 1212 h 1517"/>
              <a:gd name="T10" fmla="*/ 0 w 2010"/>
              <a:gd name="T11" fmla="*/ 1212 h 1517"/>
              <a:gd name="T12" fmla="*/ 0 w 2010"/>
              <a:gd name="T13" fmla="*/ 1212 h 1517"/>
            </a:gdLst>
            <a:ahLst/>
            <a:cxnLst>
              <a:cxn ang="0">
                <a:pos x="T0" y="T1"/>
              </a:cxn>
              <a:cxn ang="0">
                <a:pos x="T2" y="T3"/>
              </a:cxn>
              <a:cxn ang="0">
                <a:pos x="T4" y="T5"/>
              </a:cxn>
              <a:cxn ang="0">
                <a:pos x="T6" y="T7"/>
              </a:cxn>
              <a:cxn ang="0">
                <a:pos x="T8" y="T9"/>
              </a:cxn>
              <a:cxn ang="0">
                <a:pos x="T10" y="T11"/>
              </a:cxn>
              <a:cxn ang="0">
                <a:pos x="T12" y="T13"/>
              </a:cxn>
            </a:cxnLst>
            <a:rect l="0" t="0" r="r" b="b"/>
            <a:pathLst>
              <a:path w="2010" h="1517">
                <a:moveTo>
                  <a:pt x="0" y="1212"/>
                </a:moveTo>
                <a:lnTo>
                  <a:pt x="1807" y="0"/>
                </a:lnTo>
                <a:lnTo>
                  <a:pt x="2010" y="305"/>
                </a:lnTo>
                <a:lnTo>
                  <a:pt x="203" y="1517"/>
                </a:lnTo>
                <a:lnTo>
                  <a:pt x="0" y="1212"/>
                </a:lnTo>
                <a:moveTo>
                  <a:pt x="0" y="1212"/>
                </a:moveTo>
                <a:lnTo>
                  <a:pt x="0" y="121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30"/>
          <p:cNvSpPr>
            <a:spLocks noEditPoints="1"/>
          </p:cNvSpPr>
          <p:nvPr/>
        </p:nvSpPr>
        <p:spPr bwMode="auto">
          <a:xfrm>
            <a:off x="8334" y="3401244"/>
            <a:ext cx="3556000" cy="2533650"/>
          </a:xfrm>
          <a:custGeom>
            <a:avLst/>
            <a:gdLst>
              <a:gd name="T0" fmla="*/ 0 w 2240"/>
              <a:gd name="T1" fmla="*/ 176 h 1596"/>
              <a:gd name="T2" fmla="*/ 118 w 2240"/>
              <a:gd name="T3" fmla="*/ 0 h 1596"/>
              <a:gd name="T4" fmla="*/ 2240 w 2240"/>
              <a:gd name="T5" fmla="*/ 1423 h 1596"/>
              <a:gd name="T6" fmla="*/ 2123 w 2240"/>
              <a:gd name="T7" fmla="*/ 1596 h 1596"/>
              <a:gd name="T8" fmla="*/ 0 w 2240"/>
              <a:gd name="T9" fmla="*/ 176 h 1596"/>
              <a:gd name="T10" fmla="*/ 0 w 2240"/>
              <a:gd name="T11" fmla="*/ 176 h 1596"/>
              <a:gd name="T12" fmla="*/ 0 w 2240"/>
              <a:gd name="T13" fmla="*/ 176 h 1596"/>
            </a:gdLst>
            <a:ahLst/>
            <a:cxnLst>
              <a:cxn ang="0">
                <a:pos x="T0" y="T1"/>
              </a:cxn>
              <a:cxn ang="0">
                <a:pos x="T2" y="T3"/>
              </a:cxn>
              <a:cxn ang="0">
                <a:pos x="T4" y="T5"/>
              </a:cxn>
              <a:cxn ang="0">
                <a:pos x="T6" y="T7"/>
              </a:cxn>
              <a:cxn ang="0">
                <a:pos x="T8" y="T9"/>
              </a:cxn>
              <a:cxn ang="0">
                <a:pos x="T10" y="T11"/>
              </a:cxn>
              <a:cxn ang="0">
                <a:pos x="T12" y="T13"/>
              </a:cxn>
            </a:cxnLst>
            <a:rect l="0" t="0" r="r" b="b"/>
            <a:pathLst>
              <a:path w="2240" h="1596">
                <a:moveTo>
                  <a:pt x="0" y="176"/>
                </a:moveTo>
                <a:lnTo>
                  <a:pt x="118" y="0"/>
                </a:lnTo>
                <a:lnTo>
                  <a:pt x="2240" y="1423"/>
                </a:lnTo>
                <a:lnTo>
                  <a:pt x="2123" y="1596"/>
                </a:lnTo>
                <a:lnTo>
                  <a:pt x="0" y="176"/>
                </a:lnTo>
                <a:moveTo>
                  <a:pt x="0" y="176"/>
                </a:moveTo>
                <a:lnTo>
                  <a:pt x="0" y="17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32"/>
          <p:cNvSpPr>
            <a:spLocks noEditPoints="1"/>
          </p:cNvSpPr>
          <p:nvPr/>
        </p:nvSpPr>
        <p:spPr bwMode="auto">
          <a:xfrm>
            <a:off x="6243638" y="3822700"/>
            <a:ext cx="3554413" cy="2533650"/>
          </a:xfrm>
          <a:custGeom>
            <a:avLst/>
            <a:gdLst>
              <a:gd name="T0" fmla="*/ 0 w 2239"/>
              <a:gd name="T1" fmla="*/ 1423 h 1596"/>
              <a:gd name="T2" fmla="*/ 2122 w 2239"/>
              <a:gd name="T3" fmla="*/ 0 h 1596"/>
              <a:gd name="T4" fmla="*/ 2239 w 2239"/>
              <a:gd name="T5" fmla="*/ 176 h 1596"/>
              <a:gd name="T6" fmla="*/ 117 w 2239"/>
              <a:gd name="T7" fmla="*/ 1596 h 1596"/>
              <a:gd name="T8" fmla="*/ 0 w 2239"/>
              <a:gd name="T9" fmla="*/ 1423 h 1596"/>
              <a:gd name="T10" fmla="*/ 0 w 2239"/>
              <a:gd name="T11" fmla="*/ 1423 h 1596"/>
              <a:gd name="T12" fmla="*/ 0 w 2239"/>
              <a:gd name="T13" fmla="*/ 1423 h 1596"/>
            </a:gdLst>
            <a:ahLst/>
            <a:cxnLst>
              <a:cxn ang="0">
                <a:pos x="T0" y="T1"/>
              </a:cxn>
              <a:cxn ang="0">
                <a:pos x="T2" y="T3"/>
              </a:cxn>
              <a:cxn ang="0">
                <a:pos x="T4" y="T5"/>
              </a:cxn>
              <a:cxn ang="0">
                <a:pos x="T6" y="T7"/>
              </a:cxn>
              <a:cxn ang="0">
                <a:pos x="T8" y="T9"/>
              </a:cxn>
              <a:cxn ang="0">
                <a:pos x="T10" y="T11"/>
              </a:cxn>
              <a:cxn ang="0">
                <a:pos x="T12" y="T13"/>
              </a:cxn>
            </a:cxnLst>
            <a:rect l="0" t="0" r="r" b="b"/>
            <a:pathLst>
              <a:path w="2239" h="1596">
                <a:moveTo>
                  <a:pt x="0" y="1423"/>
                </a:moveTo>
                <a:lnTo>
                  <a:pt x="2122" y="0"/>
                </a:lnTo>
                <a:lnTo>
                  <a:pt x="2239" y="176"/>
                </a:lnTo>
                <a:lnTo>
                  <a:pt x="117" y="1596"/>
                </a:lnTo>
                <a:lnTo>
                  <a:pt x="0" y="1423"/>
                </a:lnTo>
                <a:moveTo>
                  <a:pt x="0" y="1423"/>
                </a:moveTo>
                <a:lnTo>
                  <a:pt x="0" y="14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TextBox 32"/>
          <p:cNvSpPr txBox="1"/>
          <p:nvPr/>
        </p:nvSpPr>
        <p:spPr>
          <a:xfrm>
            <a:off x="302212" y="1647369"/>
            <a:ext cx="5297755" cy="4708981"/>
          </a:xfrm>
          <a:prstGeom prst="rect">
            <a:avLst/>
          </a:prstGeom>
          <a:noFill/>
        </p:spPr>
        <p:txBody>
          <a:bodyPr wrap="square" lIns="0" tIns="0" bIns="0" rtlCol="0">
            <a:normAutofit/>
          </a:bodyPr>
          <a:lstStyle/>
          <a:p>
            <a:r>
              <a:rPr lang="id-ID" sz="30000" kern="100" spc="-300" dirty="0">
                <a:solidFill>
                  <a:srgbClr val="C3BBDC"/>
                </a:solidFill>
                <a:latin typeface="Footlight MT Light" panose="0204060206030A020304" pitchFamily="18" charset="77"/>
              </a:rPr>
              <a:t>1</a:t>
            </a:r>
            <a:endParaRPr lang="en-US" sz="30000" kern="100" spc="-300" dirty="0">
              <a:solidFill>
                <a:srgbClr val="C3BBDC"/>
              </a:solidFill>
              <a:latin typeface="Footlight MT Light" panose="0204060206030A020304" pitchFamily="18" charset="77"/>
            </a:endParaRPr>
          </a:p>
        </p:txBody>
      </p:sp>
      <p:sp>
        <p:nvSpPr>
          <p:cNvPr id="34" name="TextBox 33"/>
          <p:cNvSpPr txBox="1"/>
          <p:nvPr/>
        </p:nvSpPr>
        <p:spPr>
          <a:xfrm>
            <a:off x="1400112" y="4427971"/>
            <a:ext cx="1418408" cy="707886"/>
          </a:xfrm>
          <a:prstGeom prst="rect">
            <a:avLst/>
          </a:prstGeom>
          <a:noFill/>
        </p:spPr>
        <p:txBody>
          <a:bodyPr wrap="square" rtlCol="0">
            <a:spAutoFit/>
          </a:bodyPr>
          <a:lstStyle/>
          <a:p>
            <a:pPr algn="ctr"/>
            <a:r>
              <a:rPr lang="en-US" sz="4000" dirty="0" err="1">
                <a:solidFill>
                  <a:schemeClr val="tx1">
                    <a:lumMod val="75000"/>
                    <a:lumOff val="25000"/>
                  </a:schemeClr>
                </a:solidFill>
                <a:latin typeface="Nickainley Normal" pitchFamily="2" charset="77"/>
              </a:rPr>
              <a:t>Lição</a:t>
            </a:r>
            <a:endParaRPr lang="en-US" sz="4000" dirty="0">
              <a:solidFill>
                <a:schemeClr val="tx1">
                  <a:lumMod val="75000"/>
                  <a:lumOff val="25000"/>
                </a:schemeClr>
              </a:solidFill>
              <a:latin typeface="Nickainley Normal" pitchFamily="2" charset="77"/>
            </a:endParaRPr>
          </a:p>
        </p:txBody>
      </p:sp>
      <p:pic>
        <p:nvPicPr>
          <p:cNvPr id="18" name="Imagem 17">
            <a:extLst>
              <a:ext uri="{FF2B5EF4-FFF2-40B4-BE49-F238E27FC236}">
                <a16:creationId xmlns:a16="http://schemas.microsoft.com/office/drawing/2014/main" id="{4689E2E0-5FFB-DD79-6177-C8720728D2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05553" y="2117889"/>
            <a:ext cx="1269665" cy="1734613"/>
          </a:xfrm>
          <a:prstGeom prst="rect">
            <a:avLst/>
          </a:prstGeom>
        </p:spPr>
      </p:pic>
      <p:sp>
        <p:nvSpPr>
          <p:cNvPr id="26" name="TextBox 33">
            <a:extLst>
              <a:ext uri="{FF2B5EF4-FFF2-40B4-BE49-F238E27FC236}">
                <a16:creationId xmlns:a16="http://schemas.microsoft.com/office/drawing/2014/main" id="{DC0D46A4-B1D4-DF51-296D-71ECA404F641}"/>
              </a:ext>
            </a:extLst>
          </p:cNvPr>
          <p:cNvSpPr txBox="1"/>
          <p:nvPr/>
        </p:nvSpPr>
        <p:spPr>
          <a:xfrm>
            <a:off x="4599725" y="967400"/>
            <a:ext cx="2987011" cy="707886"/>
          </a:xfrm>
          <a:prstGeom prst="rect">
            <a:avLst/>
          </a:prstGeom>
          <a:noFill/>
        </p:spPr>
        <p:txBody>
          <a:bodyPr wrap="square" rtlCol="0">
            <a:spAutoFit/>
          </a:bodyPr>
          <a:lstStyle/>
          <a:p>
            <a:pPr algn="ctr"/>
            <a:r>
              <a:rPr lang="en-US" sz="4000" dirty="0">
                <a:latin typeface="Footlight MT Light" panose="0204060206030A020304" pitchFamily="18" charset="77"/>
              </a:rPr>
              <a:t>Uma </a:t>
            </a:r>
            <a:r>
              <a:rPr lang="en-US" sz="4000" dirty="0" err="1">
                <a:latin typeface="Footlight MT Light" panose="0204060206030A020304" pitchFamily="18" charset="77"/>
              </a:rPr>
              <a:t>mulher</a:t>
            </a:r>
            <a:endParaRPr lang="en-US" sz="4000" dirty="0">
              <a:latin typeface="Footlight MT Light" panose="0204060206030A020304" pitchFamily="18" charset="77"/>
            </a:endParaRPr>
          </a:p>
        </p:txBody>
      </p:sp>
      <p:pic>
        <p:nvPicPr>
          <p:cNvPr id="35" name="Imagem 34">
            <a:extLst>
              <a:ext uri="{FF2B5EF4-FFF2-40B4-BE49-F238E27FC236}">
                <a16:creationId xmlns:a16="http://schemas.microsoft.com/office/drawing/2014/main" id="{F4093BA3-3C67-EE16-BC81-4D6744BFACCE}"/>
              </a:ext>
            </a:extLst>
          </p:cNvPr>
          <p:cNvPicPr>
            <a:picLocks noChangeAspect="1"/>
          </p:cNvPicPr>
          <p:nvPr/>
        </p:nvPicPr>
        <p:blipFill rotWithShape="1">
          <a:blip r:embed="rId5">
            <a:extLst>
              <a:ext uri="{28A0092B-C50C-407E-A947-70E740481C1C}">
                <a14:useLocalDpi xmlns:a14="http://schemas.microsoft.com/office/drawing/2010/main" val="0"/>
              </a:ext>
            </a:extLst>
          </a:blip>
          <a:srcRect r="16714" b="15139"/>
          <a:stretch/>
        </p:blipFill>
        <p:spPr>
          <a:xfrm>
            <a:off x="9020030" y="3672390"/>
            <a:ext cx="3190875" cy="3197939"/>
          </a:xfrm>
          <a:prstGeom prst="rect">
            <a:avLst/>
          </a:prstGeom>
        </p:spPr>
      </p:pic>
      <p:sp>
        <p:nvSpPr>
          <p:cNvPr id="4" name="TextBox 33">
            <a:extLst>
              <a:ext uri="{FF2B5EF4-FFF2-40B4-BE49-F238E27FC236}">
                <a16:creationId xmlns:a16="http://schemas.microsoft.com/office/drawing/2014/main" id="{6F250725-9D4D-C8C5-8917-22A5444D5154}"/>
              </a:ext>
            </a:extLst>
          </p:cNvPr>
          <p:cNvSpPr txBox="1"/>
          <p:nvPr/>
        </p:nvSpPr>
        <p:spPr>
          <a:xfrm>
            <a:off x="3777710" y="1354488"/>
            <a:ext cx="4360517" cy="1323439"/>
          </a:xfrm>
          <a:prstGeom prst="rect">
            <a:avLst/>
          </a:prstGeom>
          <a:noFill/>
        </p:spPr>
        <p:txBody>
          <a:bodyPr wrap="square" rtlCol="0">
            <a:spAutoFit/>
          </a:bodyPr>
          <a:lstStyle/>
          <a:p>
            <a:pPr algn="ctr"/>
            <a:r>
              <a:rPr lang="en-US" sz="8000" dirty="0" err="1">
                <a:solidFill>
                  <a:schemeClr val="bg1"/>
                </a:solidFill>
                <a:latin typeface="Nickainley Normal" pitchFamily="2" charset="77"/>
              </a:rPr>
              <a:t>vitoriosa</a:t>
            </a:r>
            <a:endParaRPr lang="en-US" sz="8000" dirty="0">
              <a:solidFill>
                <a:schemeClr val="bg1"/>
              </a:solidFill>
              <a:latin typeface="Nickainley Normal" pitchFamily="2" charset="77"/>
            </a:endParaRPr>
          </a:p>
        </p:txBody>
      </p:sp>
      <p:pic>
        <p:nvPicPr>
          <p:cNvPr id="7" name="Imagem 6" descr="Pessoa com a mão na cintura&#10;&#10;Descrição gerada automaticamente">
            <a:extLst>
              <a:ext uri="{FF2B5EF4-FFF2-40B4-BE49-F238E27FC236}">
                <a16:creationId xmlns:a16="http://schemas.microsoft.com/office/drawing/2014/main" id="{46C55ED6-D1C0-A740-2CCE-8534C4DCFAE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660072" y="13486"/>
            <a:ext cx="4375104" cy="6858000"/>
          </a:xfrm>
          <a:prstGeom prst="rect">
            <a:avLst/>
          </a:prstGeom>
        </p:spPr>
      </p:pic>
    </p:spTree>
    <p:extLst>
      <p:ext uri="{BB962C8B-B14F-4D97-AF65-F5344CB8AC3E}">
        <p14:creationId xmlns:p14="http://schemas.microsoft.com/office/powerpoint/2010/main" val="243321638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3" name="TextBox 22"/>
          <p:cNvSpPr txBox="1"/>
          <p:nvPr/>
        </p:nvSpPr>
        <p:spPr>
          <a:xfrm>
            <a:off x="2690781" y="2573423"/>
            <a:ext cx="7569496" cy="3356368"/>
          </a:xfrm>
          <a:prstGeom prst="rect">
            <a:avLst/>
          </a:prstGeom>
          <a:noFill/>
        </p:spPr>
        <p:txBody>
          <a:bodyPr wrap="square" rtlCol="0">
            <a:spAutoFit/>
          </a:bodyPr>
          <a:lstStyle/>
          <a:p>
            <a:pPr>
              <a:lnSpc>
                <a:spcPct val="150000"/>
              </a:lnSpc>
            </a:pPr>
            <a:r>
              <a:rPr lang="pt-BR" sz="2400" dirty="0">
                <a:solidFill>
                  <a:srgbClr val="4E2783"/>
                </a:solidFill>
                <a:latin typeface="Footlight MT Light" panose="0204060206030A020304" pitchFamily="18" charset="77"/>
              </a:rPr>
              <a:t>“Mas o Senhor é fiel e o fortalecerá e protegerá do maligno. Nós temos confiança no Senhor... Que o Senhor direcione vossos corações no amor de Deus e na perseverança de Cristo”.</a:t>
            </a:r>
          </a:p>
          <a:p>
            <a:pPr>
              <a:lnSpc>
                <a:spcPct val="150000"/>
              </a:lnSpc>
            </a:pPr>
            <a:endParaRPr lang="pt-BR" sz="2400" dirty="0">
              <a:solidFill>
                <a:srgbClr val="4E2783"/>
              </a:solidFill>
              <a:latin typeface="Footlight MT Light" panose="0204060206030A020304" pitchFamily="18" charset="77"/>
            </a:endParaRPr>
          </a:p>
          <a:p>
            <a:pPr>
              <a:lnSpc>
                <a:spcPct val="150000"/>
              </a:lnSpc>
            </a:pPr>
            <a:r>
              <a:rPr lang="pt-BR" sz="2000" dirty="0">
                <a:solidFill>
                  <a:srgbClr val="4E2783"/>
                </a:solidFill>
                <a:ea typeface="Open Sans Condensed Condensed" pitchFamily="2" charset="0"/>
                <a:cs typeface="Open Sans Condensed Condensed" pitchFamily="2" charset="0"/>
              </a:rPr>
              <a:t>2 Tessalonicenses 3:3-5</a:t>
            </a:r>
          </a:p>
        </p:txBody>
      </p:sp>
      <p:pic>
        <p:nvPicPr>
          <p:cNvPr id="7" name="Imagem 6">
            <a:extLst>
              <a:ext uri="{FF2B5EF4-FFF2-40B4-BE49-F238E27FC236}">
                <a16:creationId xmlns:a16="http://schemas.microsoft.com/office/drawing/2014/main" id="{7D8E3B2C-B445-EB1E-EDE0-B821121713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418585" y="940634"/>
            <a:ext cx="1683385" cy="2299836"/>
          </a:xfrm>
          <a:prstGeom prst="rect">
            <a:avLst/>
          </a:prstGeom>
        </p:spPr>
      </p:pic>
      <p:pic>
        <p:nvPicPr>
          <p:cNvPr id="8" name="Imagem 7">
            <a:extLst>
              <a:ext uri="{FF2B5EF4-FFF2-40B4-BE49-F238E27FC236}">
                <a16:creationId xmlns:a16="http://schemas.microsoft.com/office/drawing/2014/main" id="{BA379416-94A4-CFA3-E5AF-D2CA3630FD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8616" y="1399722"/>
            <a:ext cx="1683385" cy="4611775"/>
          </a:xfrm>
          <a:prstGeom prst="rect">
            <a:avLst/>
          </a:prstGeom>
        </p:spPr>
      </p:pic>
    </p:spTree>
    <p:extLst>
      <p:ext uri="{BB962C8B-B14F-4D97-AF65-F5344CB8AC3E}">
        <p14:creationId xmlns:p14="http://schemas.microsoft.com/office/powerpoint/2010/main" val="7493410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9" name="Rectangle 8"/>
          <p:cNvSpPr/>
          <p:nvPr/>
        </p:nvSpPr>
        <p:spPr>
          <a:xfrm>
            <a:off x="0" y="6151220"/>
            <a:ext cx="20036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6" name="Content Placeholder 2">
            <a:extLst>
              <a:ext uri="{FF2B5EF4-FFF2-40B4-BE49-F238E27FC236}">
                <a16:creationId xmlns:a16="http://schemas.microsoft.com/office/drawing/2014/main" id="{DA9B81AB-B7DF-FC98-ABE8-C5B2F19E0C29}"/>
              </a:ext>
            </a:extLst>
          </p:cNvPr>
          <p:cNvSpPr txBox="1">
            <a:spLocks/>
          </p:cNvSpPr>
          <p:nvPr/>
        </p:nvSpPr>
        <p:spPr>
          <a:xfrm>
            <a:off x="4857986" y="2151510"/>
            <a:ext cx="5063473" cy="55480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pt-BR" sz="2000" dirty="0">
                <a:solidFill>
                  <a:srgbClr val="4E2783"/>
                </a:solidFill>
                <a:ea typeface="Open Sans Condensed Condensed Light" pitchFamily="2" charset="0"/>
                <a:cs typeface="Open Sans Condensed Condensed Light" pitchFamily="2" charset="0"/>
              </a:rPr>
              <a:t>“Não desista. Aprenda com cada falha e você terá́ sucesso. Deus não a chamou para o fracasso, mas para o sucesso”.</a:t>
            </a:r>
          </a:p>
        </p:txBody>
      </p:sp>
      <p:pic>
        <p:nvPicPr>
          <p:cNvPr id="11" name="Imagem 10" descr="Padrão do plano de fundo&#10;&#10;Descrição gerada automaticamente">
            <a:extLst>
              <a:ext uri="{FF2B5EF4-FFF2-40B4-BE49-F238E27FC236}">
                <a16:creationId xmlns:a16="http://schemas.microsoft.com/office/drawing/2014/main" id="{FFBA7A49-F3BC-040F-A474-51A013D4401E}"/>
              </a:ext>
            </a:extLst>
          </p:cNvPr>
          <p:cNvPicPr>
            <a:picLocks noChangeAspect="1"/>
          </p:cNvPicPr>
          <p:nvPr/>
        </p:nvPicPr>
        <p:blipFill>
          <a:blip r:embed="rId3">
            <a:alphaModFix amt="7000"/>
            <a:extLst>
              <a:ext uri="{28A0092B-C50C-407E-A947-70E740481C1C}">
                <a14:useLocalDpi xmlns:a14="http://schemas.microsoft.com/office/drawing/2010/main" val="0"/>
              </a:ext>
            </a:extLst>
          </a:blip>
          <a:stretch>
            <a:fillRect/>
          </a:stretch>
        </p:blipFill>
        <p:spPr>
          <a:xfrm rot="16200000">
            <a:off x="3144" y="1852764"/>
            <a:ext cx="6082760" cy="4085435"/>
          </a:xfrm>
          <a:prstGeom prst="rect">
            <a:avLst/>
          </a:prstGeom>
        </p:spPr>
      </p:pic>
      <p:pic>
        <p:nvPicPr>
          <p:cNvPr id="3" name="Imagem 2">
            <a:extLst>
              <a:ext uri="{FF2B5EF4-FFF2-40B4-BE49-F238E27FC236}">
                <a16:creationId xmlns:a16="http://schemas.microsoft.com/office/drawing/2014/main" id="{B6D1ADF3-5901-8E85-85B4-E4CC77471797}"/>
              </a:ext>
            </a:extLst>
          </p:cNvPr>
          <p:cNvPicPr>
            <a:picLocks noChangeAspect="1"/>
          </p:cNvPicPr>
          <p:nvPr/>
        </p:nvPicPr>
        <p:blipFill rotWithShape="1">
          <a:blip r:embed="rId4">
            <a:extLst>
              <a:ext uri="{28A0092B-C50C-407E-A947-70E740481C1C}">
                <a14:useLocalDpi xmlns:a14="http://schemas.microsoft.com/office/drawing/2010/main" val="0"/>
              </a:ext>
            </a:extLst>
          </a:blip>
          <a:srcRect r="16714" b="15139"/>
          <a:stretch/>
        </p:blipFill>
        <p:spPr>
          <a:xfrm>
            <a:off x="9001125" y="3660061"/>
            <a:ext cx="3190875" cy="3197939"/>
          </a:xfrm>
          <a:prstGeom prst="rect">
            <a:avLst/>
          </a:prstGeom>
        </p:spPr>
      </p:pic>
      <p:sp>
        <p:nvSpPr>
          <p:cNvPr id="2" name="TextBox 22">
            <a:extLst>
              <a:ext uri="{FF2B5EF4-FFF2-40B4-BE49-F238E27FC236}">
                <a16:creationId xmlns:a16="http://schemas.microsoft.com/office/drawing/2014/main" id="{4955A53A-5873-ADD6-5946-FB690A80BA7A}"/>
              </a:ext>
            </a:extLst>
          </p:cNvPr>
          <p:cNvSpPr txBox="1"/>
          <p:nvPr/>
        </p:nvSpPr>
        <p:spPr>
          <a:xfrm>
            <a:off x="1001806" y="2798648"/>
            <a:ext cx="3114982" cy="1938992"/>
          </a:xfrm>
          <a:prstGeom prst="rect">
            <a:avLst/>
          </a:prstGeom>
          <a:noFill/>
        </p:spPr>
        <p:txBody>
          <a:bodyPr wrap="square" rtlCol="0" anchor="ctr">
            <a:spAutoFit/>
          </a:bodyPr>
          <a:lstStyle/>
          <a:p>
            <a:pPr marL="216000" algn="ctr"/>
            <a:r>
              <a:rPr lang="id-ID" sz="4000" dirty="0" err="1">
                <a:solidFill>
                  <a:srgbClr val="4E2783"/>
                </a:solidFill>
                <a:latin typeface="Footlight MT Light" panose="0204060206030A020304" pitchFamily="18" charset="77"/>
              </a:rPr>
              <a:t>Pensamentos</a:t>
            </a:r>
            <a:r>
              <a:rPr lang="id-ID" sz="4000" dirty="0">
                <a:solidFill>
                  <a:srgbClr val="4E2783"/>
                </a:solidFill>
                <a:latin typeface="Footlight MT Light" panose="0204060206030A020304" pitchFamily="18" charset="77"/>
              </a:rPr>
              <a:t> </a:t>
            </a:r>
            <a:r>
              <a:rPr lang="id-ID" sz="4000" dirty="0" err="1">
                <a:solidFill>
                  <a:srgbClr val="4E2783"/>
                </a:solidFill>
                <a:latin typeface="Footlight MT Light" panose="0204060206030A020304" pitchFamily="18" charset="77"/>
              </a:rPr>
              <a:t>que</a:t>
            </a:r>
            <a:r>
              <a:rPr lang="id-ID" sz="4000" dirty="0">
                <a:solidFill>
                  <a:srgbClr val="4E2783"/>
                </a:solidFill>
                <a:latin typeface="Footlight MT Light" panose="0204060206030A020304" pitchFamily="18" charset="77"/>
              </a:rPr>
              <a:t> </a:t>
            </a:r>
            <a:r>
              <a:rPr lang="id-ID" sz="4000" dirty="0" err="1">
                <a:solidFill>
                  <a:srgbClr val="4E2783"/>
                </a:solidFill>
                <a:latin typeface="Footlight MT Light" panose="0204060206030A020304" pitchFamily="18" charset="77"/>
              </a:rPr>
              <a:t>podem</a:t>
            </a:r>
            <a:r>
              <a:rPr lang="id-ID" sz="4000" dirty="0">
                <a:solidFill>
                  <a:srgbClr val="4E2783"/>
                </a:solidFill>
                <a:latin typeface="Footlight MT Light" panose="0204060206030A020304" pitchFamily="18" charset="77"/>
              </a:rPr>
              <a:t> </a:t>
            </a:r>
            <a:r>
              <a:rPr lang="id-ID" sz="4000" dirty="0" err="1">
                <a:solidFill>
                  <a:srgbClr val="4E2783"/>
                </a:solidFill>
                <a:latin typeface="Footlight MT Light" panose="0204060206030A020304" pitchFamily="18" charset="77"/>
              </a:rPr>
              <a:t>nos</a:t>
            </a:r>
            <a:r>
              <a:rPr lang="id-ID" sz="4000" dirty="0">
                <a:solidFill>
                  <a:srgbClr val="4E2783"/>
                </a:solidFill>
                <a:latin typeface="Footlight MT Light" panose="0204060206030A020304" pitchFamily="18" charset="77"/>
              </a:rPr>
              <a:t> </a:t>
            </a:r>
            <a:r>
              <a:rPr lang="id-ID" sz="4000" dirty="0" err="1">
                <a:solidFill>
                  <a:srgbClr val="4E2783"/>
                </a:solidFill>
                <a:latin typeface="Footlight MT Light" panose="0204060206030A020304" pitchFamily="18" charset="77"/>
              </a:rPr>
              <a:t>ajudar</a:t>
            </a:r>
            <a:endParaRPr lang="en-US" sz="4000" dirty="0">
              <a:solidFill>
                <a:srgbClr val="4E2783"/>
              </a:solidFill>
              <a:latin typeface="Footlight MT Light" panose="0204060206030A020304" pitchFamily="18" charset="77"/>
            </a:endParaRPr>
          </a:p>
        </p:txBody>
      </p:sp>
    </p:spTree>
    <p:extLst>
      <p:ext uri="{BB962C8B-B14F-4D97-AF65-F5344CB8AC3E}">
        <p14:creationId xmlns:p14="http://schemas.microsoft.com/office/powerpoint/2010/main" val="245121908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id="{DDD37EA2-31E7-728A-B87F-37AA7EC371BD}"/>
              </a:ext>
            </a:extLst>
          </p:cNvPr>
          <p:cNvSpPr>
            <a:spLocks noChangeArrowheads="1"/>
          </p:cNvSpPr>
          <p:nvPr/>
        </p:nvSpPr>
        <p:spPr bwMode="auto">
          <a:xfrm>
            <a:off x="6007510" y="574622"/>
            <a:ext cx="3975652" cy="866566"/>
          </a:xfrm>
          <a:prstGeom prst="rect">
            <a:avLst/>
          </a:prstGeom>
          <a:solidFill>
            <a:schemeClr val="accent1">
              <a:alpha val="90000"/>
            </a:schemeClr>
          </a:solidFill>
          <a:ln w="1111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3" name="Rectangle 4">
            <a:extLst>
              <a:ext uri="{FF2B5EF4-FFF2-40B4-BE49-F238E27FC236}">
                <a16:creationId xmlns:a16="http://schemas.microsoft.com/office/drawing/2014/main" id="{D13CA20A-A467-9B27-4BC0-939F3053ED31}"/>
              </a:ext>
            </a:extLst>
          </p:cNvPr>
          <p:cNvSpPr>
            <a:spLocks noChangeArrowheads="1"/>
          </p:cNvSpPr>
          <p:nvPr/>
        </p:nvSpPr>
        <p:spPr bwMode="auto">
          <a:xfrm>
            <a:off x="6007504" y="1571349"/>
            <a:ext cx="3975651" cy="866566"/>
          </a:xfrm>
          <a:prstGeom prst="rect">
            <a:avLst/>
          </a:prstGeom>
          <a:solidFill>
            <a:schemeClr val="accent2">
              <a:alpha val="90000"/>
            </a:schemeClr>
          </a:solidFill>
          <a:ln w="1111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4" name="Rectangle 5">
            <a:extLst>
              <a:ext uri="{FF2B5EF4-FFF2-40B4-BE49-F238E27FC236}">
                <a16:creationId xmlns:a16="http://schemas.microsoft.com/office/drawing/2014/main" id="{369299A8-AC76-8E36-AE90-4BC10701BF59}"/>
              </a:ext>
            </a:extLst>
          </p:cNvPr>
          <p:cNvSpPr>
            <a:spLocks noChangeArrowheads="1"/>
          </p:cNvSpPr>
          <p:nvPr/>
        </p:nvSpPr>
        <p:spPr bwMode="auto">
          <a:xfrm>
            <a:off x="6007505" y="2586347"/>
            <a:ext cx="3975650" cy="866566"/>
          </a:xfrm>
          <a:prstGeom prst="rect">
            <a:avLst/>
          </a:prstGeom>
          <a:solidFill>
            <a:schemeClr val="accent3">
              <a:alpha val="90000"/>
            </a:schemeClr>
          </a:solidFill>
          <a:ln w="1111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10" name="Rectangle 5">
            <a:extLst>
              <a:ext uri="{FF2B5EF4-FFF2-40B4-BE49-F238E27FC236}">
                <a16:creationId xmlns:a16="http://schemas.microsoft.com/office/drawing/2014/main" id="{8824A334-BA79-8EDE-0795-4EB43794DE4D}"/>
              </a:ext>
            </a:extLst>
          </p:cNvPr>
          <p:cNvSpPr>
            <a:spLocks noChangeArrowheads="1"/>
          </p:cNvSpPr>
          <p:nvPr/>
        </p:nvSpPr>
        <p:spPr bwMode="auto">
          <a:xfrm>
            <a:off x="6007502" y="3594949"/>
            <a:ext cx="3975653" cy="866566"/>
          </a:xfrm>
          <a:prstGeom prst="rect">
            <a:avLst/>
          </a:prstGeom>
          <a:solidFill>
            <a:schemeClr val="accent1">
              <a:lumMod val="40000"/>
              <a:lumOff val="60000"/>
              <a:alpha val="90000"/>
            </a:schemeClr>
          </a:solidFill>
          <a:ln w="1111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11" name="Rectangle 5">
            <a:extLst>
              <a:ext uri="{FF2B5EF4-FFF2-40B4-BE49-F238E27FC236}">
                <a16:creationId xmlns:a16="http://schemas.microsoft.com/office/drawing/2014/main" id="{8739546B-8633-6E22-46FD-E92A0F0BEB40}"/>
              </a:ext>
            </a:extLst>
          </p:cNvPr>
          <p:cNvSpPr>
            <a:spLocks noChangeArrowheads="1"/>
          </p:cNvSpPr>
          <p:nvPr/>
        </p:nvSpPr>
        <p:spPr bwMode="auto">
          <a:xfrm>
            <a:off x="6007501" y="4579451"/>
            <a:ext cx="3975654" cy="866566"/>
          </a:xfrm>
          <a:prstGeom prst="rect">
            <a:avLst/>
          </a:prstGeom>
          <a:solidFill>
            <a:schemeClr val="accent1">
              <a:lumMod val="20000"/>
              <a:lumOff val="80000"/>
              <a:alpha val="90000"/>
            </a:schemeClr>
          </a:solidFill>
          <a:ln w="1111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13" name="TextBox 22">
            <a:extLst>
              <a:ext uri="{FF2B5EF4-FFF2-40B4-BE49-F238E27FC236}">
                <a16:creationId xmlns:a16="http://schemas.microsoft.com/office/drawing/2014/main" id="{055E0210-454D-B6BC-91E4-1EDB6F39756B}"/>
              </a:ext>
            </a:extLst>
          </p:cNvPr>
          <p:cNvSpPr txBox="1"/>
          <p:nvPr/>
        </p:nvSpPr>
        <p:spPr>
          <a:xfrm>
            <a:off x="1055396" y="3026920"/>
            <a:ext cx="4952114" cy="630942"/>
          </a:xfrm>
          <a:prstGeom prst="rect">
            <a:avLst/>
          </a:prstGeom>
          <a:noFill/>
        </p:spPr>
        <p:txBody>
          <a:bodyPr wrap="square" rtlCol="0">
            <a:spAutoFit/>
          </a:bodyPr>
          <a:lstStyle/>
          <a:p>
            <a:r>
              <a:rPr lang="id-ID" sz="3500" dirty="0" err="1">
                <a:solidFill>
                  <a:srgbClr val="4E2783"/>
                </a:solidFill>
                <a:latin typeface="Footlight MT Light" panose="0204060206030A020304" pitchFamily="18" charset="77"/>
              </a:rPr>
              <a:t>O</a:t>
            </a:r>
            <a:r>
              <a:rPr lang="id-ID" sz="3500" dirty="0">
                <a:solidFill>
                  <a:srgbClr val="4E2783"/>
                </a:solidFill>
                <a:latin typeface="Footlight MT Light" panose="0204060206030A020304" pitchFamily="18" charset="77"/>
              </a:rPr>
              <a:t> </a:t>
            </a:r>
            <a:r>
              <a:rPr lang="id-ID" sz="3500" dirty="0" err="1">
                <a:solidFill>
                  <a:srgbClr val="4E2783"/>
                </a:solidFill>
                <a:latin typeface="Footlight MT Light" panose="0204060206030A020304" pitchFamily="18" charset="77"/>
              </a:rPr>
              <a:t>que</a:t>
            </a:r>
            <a:r>
              <a:rPr lang="id-ID" sz="3500" dirty="0">
                <a:solidFill>
                  <a:srgbClr val="4E2783"/>
                </a:solidFill>
                <a:latin typeface="Footlight MT Light" panose="0204060206030A020304" pitchFamily="18" charset="77"/>
              </a:rPr>
              <a:t> </a:t>
            </a:r>
            <a:r>
              <a:rPr lang="id-ID" sz="3500" dirty="0" err="1">
                <a:solidFill>
                  <a:srgbClr val="4E2783"/>
                </a:solidFill>
                <a:latin typeface="Footlight MT Light" panose="0204060206030A020304" pitchFamily="18" charset="77"/>
              </a:rPr>
              <a:t>fazer</a:t>
            </a:r>
            <a:r>
              <a:rPr lang="id-ID" sz="3500" dirty="0">
                <a:solidFill>
                  <a:srgbClr val="4E2783"/>
                </a:solidFill>
                <a:latin typeface="Footlight MT Light" panose="0204060206030A020304" pitchFamily="18" charset="77"/>
              </a:rPr>
              <a:t> </a:t>
            </a:r>
            <a:r>
              <a:rPr lang="id-ID" sz="3500" dirty="0" err="1">
                <a:solidFill>
                  <a:srgbClr val="4E2783"/>
                </a:solidFill>
                <a:latin typeface="Footlight MT Light" panose="0204060206030A020304" pitchFamily="18" charset="77"/>
              </a:rPr>
              <a:t>com</a:t>
            </a:r>
            <a:r>
              <a:rPr lang="id-ID" sz="3500" dirty="0">
                <a:solidFill>
                  <a:srgbClr val="4E2783"/>
                </a:solidFill>
                <a:latin typeface="Footlight MT Light" panose="0204060206030A020304" pitchFamily="18" charset="77"/>
              </a:rPr>
              <a:t> </a:t>
            </a:r>
            <a:r>
              <a:rPr lang="id-ID" sz="3500" dirty="0" err="1">
                <a:solidFill>
                  <a:srgbClr val="4E2783"/>
                </a:solidFill>
                <a:latin typeface="Footlight MT Light" panose="0204060206030A020304" pitchFamily="18" charset="77"/>
              </a:rPr>
              <a:t>a</a:t>
            </a:r>
            <a:r>
              <a:rPr lang="id-ID" sz="3500" dirty="0">
                <a:solidFill>
                  <a:srgbClr val="4E2783"/>
                </a:solidFill>
                <a:latin typeface="Footlight MT Light" panose="0204060206030A020304" pitchFamily="18" charset="77"/>
              </a:rPr>
              <a:t> </a:t>
            </a:r>
            <a:r>
              <a:rPr lang="id-ID" sz="3500" dirty="0" err="1">
                <a:solidFill>
                  <a:srgbClr val="4E2783"/>
                </a:solidFill>
                <a:latin typeface="Footlight MT Light" panose="0204060206030A020304" pitchFamily="18" charset="77"/>
              </a:rPr>
              <a:t>falha</a:t>
            </a:r>
            <a:r>
              <a:rPr lang="id-ID" sz="3500" dirty="0">
                <a:solidFill>
                  <a:srgbClr val="4E2783"/>
                </a:solidFill>
                <a:latin typeface="Footlight MT Light" panose="0204060206030A020304" pitchFamily="18" charset="77"/>
              </a:rPr>
              <a:t>?</a:t>
            </a:r>
            <a:endParaRPr lang="en-US" sz="3500" dirty="0">
              <a:solidFill>
                <a:srgbClr val="4E2783"/>
              </a:solidFill>
              <a:latin typeface="Footlight MT Light" panose="0204060206030A020304" pitchFamily="18" charset="77"/>
            </a:endParaRPr>
          </a:p>
        </p:txBody>
      </p:sp>
      <p:pic>
        <p:nvPicPr>
          <p:cNvPr id="15" name="Imagem 14">
            <a:extLst>
              <a:ext uri="{FF2B5EF4-FFF2-40B4-BE49-F238E27FC236}">
                <a16:creationId xmlns:a16="http://schemas.microsoft.com/office/drawing/2014/main" id="{505ABFFC-2550-CC18-512D-F646AF898710}"/>
              </a:ext>
            </a:extLst>
          </p:cNvPr>
          <p:cNvPicPr>
            <a:picLocks noChangeAspect="1"/>
          </p:cNvPicPr>
          <p:nvPr/>
        </p:nvPicPr>
        <p:blipFill rotWithShape="1">
          <a:blip r:embed="rId3">
            <a:extLst>
              <a:ext uri="{28A0092B-C50C-407E-A947-70E740481C1C}">
                <a14:useLocalDpi xmlns:a14="http://schemas.microsoft.com/office/drawing/2010/main" val="0"/>
              </a:ext>
            </a:extLst>
          </a:blip>
          <a:srcRect r="16714" b="15139"/>
          <a:stretch/>
        </p:blipFill>
        <p:spPr>
          <a:xfrm rot="10800000">
            <a:off x="108365" y="74577"/>
            <a:ext cx="1692160" cy="1695906"/>
          </a:xfrm>
          <a:prstGeom prst="rect">
            <a:avLst/>
          </a:prstGeom>
        </p:spPr>
      </p:pic>
      <p:sp>
        <p:nvSpPr>
          <p:cNvPr id="5" name="Rectangle 5">
            <a:extLst>
              <a:ext uri="{FF2B5EF4-FFF2-40B4-BE49-F238E27FC236}">
                <a16:creationId xmlns:a16="http://schemas.microsoft.com/office/drawing/2014/main" id="{BEF90F12-10EC-7F9C-74DA-0114FEB967F1}"/>
              </a:ext>
            </a:extLst>
          </p:cNvPr>
          <p:cNvSpPr>
            <a:spLocks noChangeArrowheads="1"/>
          </p:cNvSpPr>
          <p:nvPr/>
        </p:nvSpPr>
        <p:spPr bwMode="auto">
          <a:xfrm>
            <a:off x="6007501" y="5544854"/>
            <a:ext cx="3975654" cy="866566"/>
          </a:xfrm>
          <a:prstGeom prst="rect">
            <a:avLst/>
          </a:prstGeom>
          <a:solidFill>
            <a:schemeClr val="bg1">
              <a:alpha val="90000"/>
            </a:schemeClr>
          </a:solidFill>
          <a:ln w="11113" cap="flat">
            <a:noFill/>
            <a:prstDash val="solid"/>
            <a:miter lim="800000"/>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8" name="TextBox 7">
            <a:extLst>
              <a:ext uri="{FF2B5EF4-FFF2-40B4-BE49-F238E27FC236}">
                <a16:creationId xmlns:a16="http://schemas.microsoft.com/office/drawing/2014/main" id="{0F39D19F-40DC-B76B-0ED1-36596459F188}"/>
              </a:ext>
            </a:extLst>
          </p:cNvPr>
          <p:cNvSpPr txBox="1"/>
          <p:nvPr/>
        </p:nvSpPr>
        <p:spPr>
          <a:xfrm>
            <a:off x="7176911" y="858620"/>
            <a:ext cx="1482940" cy="369332"/>
          </a:xfrm>
          <a:prstGeom prst="rect">
            <a:avLst/>
          </a:prstGeom>
          <a:noFill/>
        </p:spPr>
        <p:txBody>
          <a:bodyPr wrap="square" rtlCol="0">
            <a:spAutoFit/>
          </a:bodyPr>
          <a:lstStyle/>
          <a:p>
            <a:pPr algn="ctr"/>
            <a:r>
              <a:rPr lang="pt-BR" dirty="0">
                <a:solidFill>
                  <a:srgbClr val="4E2783"/>
                </a:solidFill>
                <a:ea typeface="Open Sans Condensed Condensed Light" pitchFamily="2" charset="0"/>
                <a:cs typeface="Open Sans Condensed Condensed Light" pitchFamily="2" charset="0"/>
              </a:rPr>
              <a:t>Reconheça</a:t>
            </a:r>
          </a:p>
        </p:txBody>
      </p:sp>
      <p:sp>
        <p:nvSpPr>
          <p:cNvPr id="9" name="TextBox 7">
            <a:extLst>
              <a:ext uri="{FF2B5EF4-FFF2-40B4-BE49-F238E27FC236}">
                <a16:creationId xmlns:a16="http://schemas.microsoft.com/office/drawing/2014/main" id="{69C206F4-9013-B0B0-AB5D-2A59625316FF}"/>
              </a:ext>
            </a:extLst>
          </p:cNvPr>
          <p:cNvSpPr txBox="1"/>
          <p:nvPr/>
        </p:nvSpPr>
        <p:spPr>
          <a:xfrm>
            <a:off x="6539832" y="1842991"/>
            <a:ext cx="2910987" cy="369332"/>
          </a:xfrm>
          <a:prstGeom prst="rect">
            <a:avLst/>
          </a:prstGeom>
          <a:noFill/>
        </p:spPr>
        <p:txBody>
          <a:bodyPr wrap="square" rtlCol="0">
            <a:spAutoFit/>
          </a:bodyPr>
          <a:lstStyle/>
          <a:p>
            <a:pPr algn="ctr"/>
            <a:r>
              <a:rPr lang="pt-BR" dirty="0">
                <a:solidFill>
                  <a:srgbClr val="4E2783"/>
                </a:solidFill>
                <a:ea typeface="Open Sans Condensed Condensed Light" pitchFamily="2" charset="0"/>
                <a:cs typeface="Open Sans Condensed Condensed Light" pitchFamily="2" charset="0"/>
              </a:rPr>
              <a:t>Agradeça a Deus</a:t>
            </a:r>
          </a:p>
        </p:txBody>
      </p:sp>
      <p:sp>
        <p:nvSpPr>
          <p:cNvPr id="12" name="TextBox 7">
            <a:extLst>
              <a:ext uri="{FF2B5EF4-FFF2-40B4-BE49-F238E27FC236}">
                <a16:creationId xmlns:a16="http://schemas.microsoft.com/office/drawing/2014/main" id="{E83A43A9-C09C-C028-2B9A-8866846B5530}"/>
              </a:ext>
            </a:extLst>
          </p:cNvPr>
          <p:cNvSpPr txBox="1"/>
          <p:nvPr/>
        </p:nvSpPr>
        <p:spPr>
          <a:xfrm>
            <a:off x="6645964" y="2872302"/>
            <a:ext cx="2910987" cy="369332"/>
          </a:xfrm>
          <a:prstGeom prst="rect">
            <a:avLst/>
          </a:prstGeom>
          <a:noFill/>
        </p:spPr>
        <p:txBody>
          <a:bodyPr wrap="square" rtlCol="0">
            <a:spAutoFit/>
          </a:bodyPr>
          <a:lstStyle/>
          <a:p>
            <a:pPr algn="ctr"/>
            <a:r>
              <a:rPr lang="pt-BR" dirty="0">
                <a:solidFill>
                  <a:srgbClr val="4E2783"/>
                </a:solidFill>
                <a:ea typeface="Open Sans Condensed Condensed Light" pitchFamily="2" charset="0"/>
                <a:cs typeface="Open Sans Condensed Condensed Light" pitchFamily="2" charset="0"/>
              </a:rPr>
              <a:t>Aprenda com a falha </a:t>
            </a:r>
          </a:p>
        </p:txBody>
      </p:sp>
      <p:sp>
        <p:nvSpPr>
          <p:cNvPr id="14" name="TextBox 7">
            <a:extLst>
              <a:ext uri="{FF2B5EF4-FFF2-40B4-BE49-F238E27FC236}">
                <a16:creationId xmlns:a16="http://schemas.microsoft.com/office/drawing/2014/main" id="{EF10B335-BE56-3523-6947-E5B5E525F2A3}"/>
              </a:ext>
            </a:extLst>
          </p:cNvPr>
          <p:cNvSpPr txBox="1"/>
          <p:nvPr/>
        </p:nvSpPr>
        <p:spPr>
          <a:xfrm>
            <a:off x="6408808" y="3697776"/>
            <a:ext cx="3019145" cy="646331"/>
          </a:xfrm>
          <a:prstGeom prst="rect">
            <a:avLst/>
          </a:prstGeom>
          <a:noFill/>
        </p:spPr>
        <p:txBody>
          <a:bodyPr wrap="square" rtlCol="0">
            <a:spAutoFit/>
          </a:bodyPr>
          <a:lstStyle/>
          <a:p>
            <a:pPr algn="ctr"/>
            <a:r>
              <a:rPr lang="pt-BR" dirty="0">
                <a:solidFill>
                  <a:srgbClr val="4E2783"/>
                </a:solidFill>
                <a:ea typeface="Open Sans Condensed Condensed Light" pitchFamily="2" charset="0"/>
                <a:cs typeface="Open Sans Condensed Condensed Light" pitchFamily="2" charset="0"/>
              </a:rPr>
              <a:t>Use o fracasso como um trampolim para o sucesso</a:t>
            </a:r>
          </a:p>
        </p:txBody>
      </p:sp>
      <p:sp>
        <p:nvSpPr>
          <p:cNvPr id="16" name="TextBox 7">
            <a:extLst>
              <a:ext uri="{FF2B5EF4-FFF2-40B4-BE49-F238E27FC236}">
                <a16:creationId xmlns:a16="http://schemas.microsoft.com/office/drawing/2014/main" id="{D851D9D9-864C-1A94-06FC-EF83789A6107}"/>
              </a:ext>
            </a:extLst>
          </p:cNvPr>
          <p:cNvSpPr txBox="1"/>
          <p:nvPr/>
        </p:nvSpPr>
        <p:spPr>
          <a:xfrm>
            <a:off x="6539832" y="4844878"/>
            <a:ext cx="2910987" cy="369332"/>
          </a:xfrm>
          <a:prstGeom prst="rect">
            <a:avLst/>
          </a:prstGeom>
          <a:noFill/>
        </p:spPr>
        <p:txBody>
          <a:bodyPr wrap="square" rtlCol="0">
            <a:spAutoFit/>
          </a:bodyPr>
          <a:lstStyle/>
          <a:p>
            <a:pPr algn="ctr"/>
            <a:r>
              <a:rPr lang="pt-BR" dirty="0">
                <a:solidFill>
                  <a:srgbClr val="4E2783"/>
                </a:solidFill>
                <a:ea typeface="Open Sans Condensed Condensed Light" pitchFamily="2" charset="0"/>
                <a:cs typeface="Open Sans Condensed Condensed Light" pitchFamily="2" charset="0"/>
              </a:rPr>
              <a:t>Supere isso </a:t>
            </a:r>
          </a:p>
        </p:txBody>
      </p:sp>
      <p:sp>
        <p:nvSpPr>
          <p:cNvPr id="17" name="TextBox 7">
            <a:extLst>
              <a:ext uri="{FF2B5EF4-FFF2-40B4-BE49-F238E27FC236}">
                <a16:creationId xmlns:a16="http://schemas.microsoft.com/office/drawing/2014/main" id="{53BE843A-164C-8CDD-0129-D26783296C63}"/>
              </a:ext>
            </a:extLst>
          </p:cNvPr>
          <p:cNvSpPr txBox="1"/>
          <p:nvPr/>
        </p:nvSpPr>
        <p:spPr>
          <a:xfrm>
            <a:off x="6539832" y="5814714"/>
            <a:ext cx="2910987" cy="369332"/>
          </a:xfrm>
          <a:prstGeom prst="rect">
            <a:avLst/>
          </a:prstGeom>
          <a:noFill/>
        </p:spPr>
        <p:txBody>
          <a:bodyPr wrap="square" rtlCol="0">
            <a:spAutoFit/>
          </a:bodyPr>
          <a:lstStyle/>
          <a:p>
            <a:pPr algn="ctr"/>
            <a:r>
              <a:rPr lang="pt-BR" dirty="0">
                <a:solidFill>
                  <a:srgbClr val="4E2783"/>
                </a:solidFill>
                <a:ea typeface="Open Sans Condensed Condensed Light" pitchFamily="2" charset="0"/>
                <a:cs typeface="Open Sans Condensed Condensed Light" pitchFamily="2" charset="0"/>
              </a:rPr>
              <a:t>Transforme-a </a:t>
            </a:r>
          </a:p>
        </p:txBody>
      </p:sp>
    </p:spTree>
    <p:extLst>
      <p:ext uri="{BB962C8B-B14F-4D97-AF65-F5344CB8AC3E}">
        <p14:creationId xmlns:p14="http://schemas.microsoft.com/office/powerpoint/2010/main" val="28453781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6" name="Rectangle 15"/>
          <p:cNvSpPr/>
          <p:nvPr/>
        </p:nvSpPr>
        <p:spPr>
          <a:xfrm>
            <a:off x="5496400" y="1672689"/>
            <a:ext cx="6695600" cy="3887367"/>
          </a:xfrm>
          <a:prstGeom prst="rect">
            <a:avLst/>
          </a:prstGeom>
          <a:gradFill>
            <a:gsLst>
              <a:gs pos="0">
                <a:srgbClr val="C3BBDC"/>
              </a:gs>
              <a:gs pos="100000">
                <a:srgbClr val="C3BBD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20" name="TextBox 22">
            <a:extLst>
              <a:ext uri="{FF2B5EF4-FFF2-40B4-BE49-F238E27FC236}">
                <a16:creationId xmlns:a16="http://schemas.microsoft.com/office/drawing/2014/main" id="{64E150AD-0920-7758-1E44-057026EF03E5}"/>
              </a:ext>
            </a:extLst>
          </p:cNvPr>
          <p:cNvSpPr txBox="1"/>
          <p:nvPr/>
        </p:nvSpPr>
        <p:spPr>
          <a:xfrm>
            <a:off x="494571" y="3063827"/>
            <a:ext cx="5422605" cy="784830"/>
          </a:xfrm>
          <a:prstGeom prst="rect">
            <a:avLst/>
          </a:prstGeom>
          <a:noFill/>
        </p:spPr>
        <p:txBody>
          <a:bodyPr wrap="square" rtlCol="0" anchor="ctr">
            <a:spAutoFit/>
          </a:bodyPr>
          <a:lstStyle/>
          <a:p>
            <a:pPr marL="216000" algn="ctr"/>
            <a:r>
              <a:rPr lang="id-ID" sz="4500" dirty="0" err="1">
                <a:solidFill>
                  <a:srgbClr val="4E2783"/>
                </a:solidFill>
                <a:latin typeface="Footlight MT Light" panose="0204060206030A020304" pitchFamily="18" charset="77"/>
              </a:rPr>
              <a:t>Autoavaliação</a:t>
            </a:r>
            <a:endParaRPr lang="en-US" sz="4500" dirty="0">
              <a:solidFill>
                <a:srgbClr val="4E2783"/>
              </a:solidFill>
              <a:latin typeface="Footlight MT Light" panose="0204060206030A020304" pitchFamily="18" charset="77"/>
            </a:endParaRPr>
          </a:p>
        </p:txBody>
      </p:sp>
      <p:sp>
        <p:nvSpPr>
          <p:cNvPr id="22" name="Content Placeholder 2">
            <a:extLst>
              <a:ext uri="{FF2B5EF4-FFF2-40B4-BE49-F238E27FC236}">
                <a16:creationId xmlns:a16="http://schemas.microsoft.com/office/drawing/2014/main" id="{12E72040-AE66-13C4-4AE4-6B9FF3EC70C1}"/>
              </a:ext>
            </a:extLst>
          </p:cNvPr>
          <p:cNvSpPr txBox="1">
            <a:spLocks/>
          </p:cNvSpPr>
          <p:nvPr/>
        </p:nvSpPr>
        <p:spPr>
          <a:xfrm>
            <a:off x="6096000" y="2861518"/>
            <a:ext cx="4282337" cy="1509708"/>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None/>
            </a:pPr>
            <a:r>
              <a:rPr lang="pt-BR" sz="2000" dirty="0">
                <a:solidFill>
                  <a:srgbClr val="4E2783"/>
                </a:solidFill>
                <a:ea typeface="Open Sans Condensed Condensed Light" pitchFamily="2" charset="0"/>
                <a:cs typeface="Open Sans Condensed Condensed Light" pitchFamily="2" charset="0"/>
              </a:rPr>
              <a:t>Em uma escala de 1 a 5, avalie como você lida com o fracasso e a decepção, sendo cinco a melhor reação.</a:t>
            </a:r>
          </a:p>
        </p:txBody>
      </p:sp>
      <p:pic>
        <p:nvPicPr>
          <p:cNvPr id="23" name="Imagem 22">
            <a:extLst>
              <a:ext uri="{FF2B5EF4-FFF2-40B4-BE49-F238E27FC236}">
                <a16:creationId xmlns:a16="http://schemas.microsoft.com/office/drawing/2014/main" id="{A32C2C4F-D497-5C46-8A55-485248C3E1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4591441" y="409710"/>
            <a:ext cx="1683385" cy="2299836"/>
          </a:xfrm>
          <a:prstGeom prst="rect">
            <a:avLst/>
          </a:prstGeom>
        </p:spPr>
      </p:pic>
      <p:pic>
        <p:nvPicPr>
          <p:cNvPr id="24" name="Imagem 23">
            <a:extLst>
              <a:ext uri="{FF2B5EF4-FFF2-40B4-BE49-F238E27FC236}">
                <a16:creationId xmlns:a16="http://schemas.microsoft.com/office/drawing/2014/main" id="{658FF8C4-BBCC-1C57-D465-7AA4E9FB4604}"/>
              </a:ext>
            </a:extLst>
          </p:cNvPr>
          <p:cNvPicPr>
            <a:picLocks noChangeAspect="1"/>
          </p:cNvPicPr>
          <p:nvPr/>
        </p:nvPicPr>
        <p:blipFill rotWithShape="1">
          <a:blip r:embed="rId4">
            <a:extLst>
              <a:ext uri="{28A0092B-C50C-407E-A947-70E740481C1C}">
                <a14:useLocalDpi xmlns:a14="http://schemas.microsoft.com/office/drawing/2010/main" val="0"/>
              </a:ext>
            </a:extLst>
          </a:blip>
          <a:srcRect r="16714" b="15139"/>
          <a:stretch/>
        </p:blipFill>
        <p:spPr>
          <a:xfrm flipH="1">
            <a:off x="14998" y="3964074"/>
            <a:ext cx="2887534" cy="2893926"/>
          </a:xfrm>
          <a:prstGeom prst="rect">
            <a:avLst/>
          </a:prstGeom>
        </p:spPr>
      </p:pic>
    </p:spTree>
    <p:extLst>
      <p:ext uri="{BB962C8B-B14F-4D97-AF65-F5344CB8AC3E}">
        <p14:creationId xmlns:p14="http://schemas.microsoft.com/office/powerpoint/2010/main" val="535882994"/>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4" name="Rectangle 5">
            <a:extLst>
              <a:ext uri="{FF2B5EF4-FFF2-40B4-BE49-F238E27FC236}">
                <a16:creationId xmlns:a16="http://schemas.microsoft.com/office/drawing/2014/main" id="{9F85C320-54FB-0D32-0AF3-77385A52BFEC}"/>
              </a:ext>
            </a:extLst>
          </p:cNvPr>
          <p:cNvSpPr>
            <a:spLocks noChangeArrowheads="1"/>
          </p:cNvSpPr>
          <p:nvPr/>
        </p:nvSpPr>
        <p:spPr bwMode="auto">
          <a:xfrm>
            <a:off x="7700734" y="4801767"/>
            <a:ext cx="3948155" cy="1056930"/>
          </a:xfrm>
          <a:prstGeom prst="rect">
            <a:avLst/>
          </a:prstGeom>
          <a:solidFill>
            <a:schemeClr val="accent1">
              <a:lumMod val="40000"/>
              <a:lumOff val="60000"/>
              <a:alpha val="90000"/>
            </a:schemeClr>
          </a:solidFill>
          <a:ln w="11113" cap="flat">
            <a:noFill/>
            <a:prstDash val="solid"/>
            <a:miter lim="800000"/>
            <a:headEnd/>
            <a:tailEnd/>
          </a:ln>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16" name="Rectangle 5">
            <a:extLst>
              <a:ext uri="{FF2B5EF4-FFF2-40B4-BE49-F238E27FC236}">
                <a16:creationId xmlns:a16="http://schemas.microsoft.com/office/drawing/2014/main" id="{D30974E9-54FA-3973-A34B-4821490D3C2F}"/>
              </a:ext>
            </a:extLst>
          </p:cNvPr>
          <p:cNvSpPr>
            <a:spLocks noChangeArrowheads="1"/>
          </p:cNvSpPr>
          <p:nvPr/>
        </p:nvSpPr>
        <p:spPr bwMode="auto">
          <a:xfrm>
            <a:off x="7707542" y="3517813"/>
            <a:ext cx="3948155" cy="1056930"/>
          </a:xfrm>
          <a:prstGeom prst="rect">
            <a:avLst/>
          </a:prstGeom>
          <a:solidFill>
            <a:schemeClr val="accent1">
              <a:lumMod val="40000"/>
              <a:lumOff val="60000"/>
              <a:alpha val="90000"/>
            </a:schemeClr>
          </a:solidFill>
          <a:ln w="11113" cap="flat">
            <a:noFill/>
            <a:prstDash val="solid"/>
            <a:miter lim="800000"/>
            <a:headEnd/>
            <a:tailEnd/>
          </a:ln>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10" name="Rectangle 5">
            <a:extLst>
              <a:ext uri="{FF2B5EF4-FFF2-40B4-BE49-F238E27FC236}">
                <a16:creationId xmlns:a16="http://schemas.microsoft.com/office/drawing/2014/main" id="{8824A334-BA79-8EDE-0795-4EB43794DE4D}"/>
              </a:ext>
            </a:extLst>
          </p:cNvPr>
          <p:cNvSpPr>
            <a:spLocks noChangeArrowheads="1"/>
          </p:cNvSpPr>
          <p:nvPr/>
        </p:nvSpPr>
        <p:spPr bwMode="auto">
          <a:xfrm>
            <a:off x="7707542" y="2246883"/>
            <a:ext cx="3948155" cy="1056930"/>
          </a:xfrm>
          <a:prstGeom prst="rect">
            <a:avLst/>
          </a:prstGeom>
          <a:solidFill>
            <a:schemeClr val="accent1">
              <a:lumMod val="40000"/>
              <a:lumOff val="60000"/>
              <a:alpha val="90000"/>
            </a:schemeClr>
          </a:solidFill>
          <a:ln w="11113" cap="flat">
            <a:noFill/>
            <a:prstDash val="solid"/>
            <a:miter lim="800000"/>
            <a:headEnd/>
            <a:tailEnd/>
          </a:ln>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pic>
        <p:nvPicPr>
          <p:cNvPr id="15" name="Imagem 14">
            <a:extLst>
              <a:ext uri="{FF2B5EF4-FFF2-40B4-BE49-F238E27FC236}">
                <a16:creationId xmlns:a16="http://schemas.microsoft.com/office/drawing/2014/main" id="{505ABFFC-2550-CC18-512D-F646AF898710}"/>
              </a:ext>
            </a:extLst>
          </p:cNvPr>
          <p:cNvPicPr>
            <a:picLocks noChangeAspect="1"/>
          </p:cNvPicPr>
          <p:nvPr/>
        </p:nvPicPr>
        <p:blipFill rotWithShape="1">
          <a:blip r:embed="rId3">
            <a:extLst>
              <a:ext uri="{28A0092B-C50C-407E-A947-70E740481C1C}">
                <a14:useLocalDpi xmlns:a14="http://schemas.microsoft.com/office/drawing/2010/main" val="0"/>
              </a:ext>
            </a:extLst>
          </a:blip>
          <a:srcRect r="16714" b="15139"/>
          <a:stretch/>
        </p:blipFill>
        <p:spPr>
          <a:xfrm rot="10800000">
            <a:off x="108365" y="74577"/>
            <a:ext cx="1692160" cy="1695906"/>
          </a:xfrm>
          <a:prstGeom prst="rect">
            <a:avLst/>
          </a:prstGeom>
        </p:spPr>
      </p:pic>
      <p:sp>
        <p:nvSpPr>
          <p:cNvPr id="6" name="Rectangle 5">
            <a:extLst>
              <a:ext uri="{FF2B5EF4-FFF2-40B4-BE49-F238E27FC236}">
                <a16:creationId xmlns:a16="http://schemas.microsoft.com/office/drawing/2014/main" id="{45DF3E57-2167-8CA2-BBA6-083B3ED097BB}"/>
              </a:ext>
            </a:extLst>
          </p:cNvPr>
          <p:cNvSpPr>
            <a:spLocks noChangeArrowheads="1"/>
          </p:cNvSpPr>
          <p:nvPr/>
        </p:nvSpPr>
        <p:spPr bwMode="auto">
          <a:xfrm>
            <a:off x="543266" y="2139069"/>
            <a:ext cx="4452577" cy="1056930"/>
          </a:xfrm>
          <a:prstGeom prst="rect">
            <a:avLst/>
          </a:prstGeom>
          <a:solidFill>
            <a:schemeClr val="accent1">
              <a:lumMod val="40000"/>
              <a:lumOff val="60000"/>
              <a:alpha val="90000"/>
            </a:schemeClr>
          </a:solidFill>
          <a:ln w="11113" cap="flat">
            <a:noFill/>
            <a:prstDash val="solid"/>
            <a:miter lim="800000"/>
            <a:headEnd/>
            <a:tailEnd/>
          </a:ln>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7" name="Rectangle 5">
            <a:extLst>
              <a:ext uri="{FF2B5EF4-FFF2-40B4-BE49-F238E27FC236}">
                <a16:creationId xmlns:a16="http://schemas.microsoft.com/office/drawing/2014/main" id="{D4A0E359-F5A7-47FE-7FB6-CF7997CEFE3F}"/>
              </a:ext>
            </a:extLst>
          </p:cNvPr>
          <p:cNvSpPr>
            <a:spLocks noChangeArrowheads="1"/>
          </p:cNvSpPr>
          <p:nvPr/>
        </p:nvSpPr>
        <p:spPr bwMode="auto">
          <a:xfrm>
            <a:off x="536458" y="3391189"/>
            <a:ext cx="4452577" cy="1056930"/>
          </a:xfrm>
          <a:prstGeom prst="rect">
            <a:avLst/>
          </a:prstGeom>
          <a:solidFill>
            <a:schemeClr val="accent1">
              <a:lumMod val="40000"/>
              <a:lumOff val="60000"/>
              <a:alpha val="90000"/>
            </a:schemeClr>
          </a:solidFill>
          <a:ln w="11113" cap="flat">
            <a:noFill/>
            <a:prstDash val="solid"/>
            <a:miter lim="800000"/>
            <a:headEnd/>
            <a:tailEnd/>
          </a:ln>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9" name="Rectangle 5">
            <a:extLst>
              <a:ext uri="{FF2B5EF4-FFF2-40B4-BE49-F238E27FC236}">
                <a16:creationId xmlns:a16="http://schemas.microsoft.com/office/drawing/2014/main" id="{36D24C72-4145-BD3C-E587-E4AF4155CDEF}"/>
              </a:ext>
            </a:extLst>
          </p:cNvPr>
          <p:cNvSpPr>
            <a:spLocks noChangeArrowheads="1"/>
          </p:cNvSpPr>
          <p:nvPr/>
        </p:nvSpPr>
        <p:spPr bwMode="auto">
          <a:xfrm>
            <a:off x="536458" y="4673623"/>
            <a:ext cx="4452577" cy="1056930"/>
          </a:xfrm>
          <a:prstGeom prst="rect">
            <a:avLst/>
          </a:prstGeom>
          <a:solidFill>
            <a:schemeClr val="accent1">
              <a:lumMod val="40000"/>
              <a:lumOff val="60000"/>
              <a:alpha val="90000"/>
            </a:schemeClr>
          </a:solidFill>
          <a:ln w="11113" cap="flat">
            <a:noFill/>
            <a:prstDash val="solid"/>
            <a:miter lim="800000"/>
            <a:headEnd/>
            <a:tailEnd/>
          </a:ln>
        </p:spPr>
        <p:txBody>
          <a:bodyPr vert="horz" wrap="square" lIns="0" tIns="182880" rIns="0" bIns="0" numCol="1" anchor="ctr" anchorCtr="0" compatLnSpc="1">
            <a:prstTxWarp prst="textNoShape">
              <a:avLst/>
            </a:prstTxWarp>
          </a:bodyPr>
          <a:lstStyle/>
          <a:p>
            <a:pPr algn="ctr"/>
            <a:endParaRPr lang="id-ID" sz="4800" dirty="0">
              <a:solidFill>
                <a:srgbClr val="FFFFFF"/>
              </a:solidFill>
            </a:endParaRPr>
          </a:p>
        </p:txBody>
      </p:sp>
      <p:sp>
        <p:nvSpPr>
          <p:cNvPr id="8" name="TextBox 7">
            <a:extLst>
              <a:ext uri="{FF2B5EF4-FFF2-40B4-BE49-F238E27FC236}">
                <a16:creationId xmlns:a16="http://schemas.microsoft.com/office/drawing/2014/main" id="{0F39D19F-40DC-B76B-0ED1-36596459F188}"/>
              </a:ext>
            </a:extLst>
          </p:cNvPr>
          <p:cNvSpPr txBox="1"/>
          <p:nvPr/>
        </p:nvSpPr>
        <p:spPr>
          <a:xfrm>
            <a:off x="791176" y="2210372"/>
            <a:ext cx="3956757" cy="830997"/>
          </a:xfrm>
          <a:prstGeom prst="rect">
            <a:avLst/>
          </a:prstGeom>
          <a:noFill/>
        </p:spPr>
        <p:txBody>
          <a:bodyPr wrap="square" rtlCol="0">
            <a:spAutoFit/>
          </a:bodyPr>
          <a:lstStyle/>
          <a:p>
            <a:r>
              <a:rPr lang="pt-BR" sz="1600" dirty="0">
                <a:solidFill>
                  <a:srgbClr val="4E2783"/>
                </a:solidFill>
                <a:ea typeface="Open Sans Condensed Condensed Light" pitchFamily="2" charset="0"/>
                <a:cs typeface="Open Sans Condensed Condensed Light" pitchFamily="2" charset="0"/>
              </a:rPr>
              <a:t>Eu reconheço meus erros e aceito totalmente a responsabilidade por minhas falhas. Eu confesso meu pecados. </a:t>
            </a:r>
          </a:p>
        </p:txBody>
      </p:sp>
      <p:sp>
        <p:nvSpPr>
          <p:cNvPr id="2" name="TextBox 7">
            <a:extLst>
              <a:ext uri="{FF2B5EF4-FFF2-40B4-BE49-F238E27FC236}">
                <a16:creationId xmlns:a16="http://schemas.microsoft.com/office/drawing/2014/main" id="{D49BC5F7-5226-A370-1056-DC7149ECAC57}"/>
              </a:ext>
            </a:extLst>
          </p:cNvPr>
          <p:cNvSpPr txBox="1"/>
          <p:nvPr/>
        </p:nvSpPr>
        <p:spPr>
          <a:xfrm>
            <a:off x="784191" y="3642423"/>
            <a:ext cx="3600372" cy="584775"/>
          </a:xfrm>
          <a:prstGeom prst="rect">
            <a:avLst/>
          </a:prstGeom>
          <a:noFill/>
        </p:spPr>
        <p:txBody>
          <a:bodyPr wrap="square" rtlCol="0">
            <a:spAutoFit/>
          </a:bodyPr>
          <a:lstStyle/>
          <a:p>
            <a:r>
              <a:rPr lang="pt-BR" sz="1600" dirty="0">
                <a:solidFill>
                  <a:srgbClr val="4E2783"/>
                </a:solidFill>
                <a:ea typeface="Open Sans Condensed Condensed Light" pitchFamily="2" charset="0"/>
                <a:cs typeface="Open Sans Condensed Condensed Light" pitchFamily="2" charset="0"/>
              </a:rPr>
              <a:t>Sou capaz de aprender com minhas falhas. </a:t>
            </a:r>
          </a:p>
        </p:txBody>
      </p:sp>
      <p:sp>
        <p:nvSpPr>
          <p:cNvPr id="3" name="TextBox 7">
            <a:extLst>
              <a:ext uri="{FF2B5EF4-FFF2-40B4-BE49-F238E27FC236}">
                <a16:creationId xmlns:a16="http://schemas.microsoft.com/office/drawing/2014/main" id="{DB21EA28-E069-6D06-7197-FE552CD67CBA}"/>
              </a:ext>
            </a:extLst>
          </p:cNvPr>
          <p:cNvSpPr txBox="1"/>
          <p:nvPr/>
        </p:nvSpPr>
        <p:spPr>
          <a:xfrm>
            <a:off x="711675" y="4909700"/>
            <a:ext cx="3600372" cy="584775"/>
          </a:xfrm>
          <a:prstGeom prst="rect">
            <a:avLst/>
          </a:prstGeom>
          <a:noFill/>
        </p:spPr>
        <p:txBody>
          <a:bodyPr wrap="square" rtlCol="0">
            <a:spAutoFit/>
          </a:bodyPr>
          <a:lstStyle/>
          <a:p>
            <a:r>
              <a:rPr lang="pt-BR" sz="1600" dirty="0">
                <a:solidFill>
                  <a:srgbClr val="4E2783"/>
                </a:solidFill>
                <a:ea typeface="Open Sans Condensed Condensed Light" pitchFamily="2" charset="0"/>
                <a:cs typeface="Open Sans Condensed Condensed Light" pitchFamily="2" charset="0"/>
              </a:rPr>
              <a:t>Eu sempre agradeço a Deus por minhas decepções e fracassos. </a:t>
            </a:r>
          </a:p>
        </p:txBody>
      </p:sp>
      <p:sp>
        <p:nvSpPr>
          <p:cNvPr id="4" name="TextBox 7">
            <a:extLst>
              <a:ext uri="{FF2B5EF4-FFF2-40B4-BE49-F238E27FC236}">
                <a16:creationId xmlns:a16="http://schemas.microsoft.com/office/drawing/2014/main" id="{6434E850-DB1B-6BE7-8D0D-FC97EC355997}"/>
              </a:ext>
            </a:extLst>
          </p:cNvPr>
          <p:cNvSpPr txBox="1"/>
          <p:nvPr/>
        </p:nvSpPr>
        <p:spPr>
          <a:xfrm>
            <a:off x="7951088" y="2456594"/>
            <a:ext cx="3600372" cy="584775"/>
          </a:xfrm>
          <a:prstGeom prst="rect">
            <a:avLst/>
          </a:prstGeom>
          <a:noFill/>
        </p:spPr>
        <p:txBody>
          <a:bodyPr wrap="square" rtlCol="0">
            <a:spAutoFit/>
          </a:bodyPr>
          <a:lstStyle/>
          <a:p>
            <a:r>
              <a:rPr lang="pt-BR" sz="1600" dirty="0">
                <a:solidFill>
                  <a:srgbClr val="4E2783"/>
                </a:solidFill>
                <a:ea typeface="Open Sans Condensed Condensed Light" pitchFamily="2" charset="0"/>
                <a:cs typeface="Open Sans Condensed Condensed Light" pitchFamily="2" charset="0"/>
              </a:rPr>
              <a:t>Eu uso cada falha como um trampolim para o sucesso. </a:t>
            </a:r>
          </a:p>
        </p:txBody>
      </p:sp>
      <p:sp>
        <p:nvSpPr>
          <p:cNvPr id="11" name="TextBox 7">
            <a:extLst>
              <a:ext uri="{FF2B5EF4-FFF2-40B4-BE49-F238E27FC236}">
                <a16:creationId xmlns:a16="http://schemas.microsoft.com/office/drawing/2014/main" id="{C7B06AA8-9120-D25B-7868-568497D0FF6F}"/>
              </a:ext>
            </a:extLst>
          </p:cNvPr>
          <p:cNvSpPr txBox="1"/>
          <p:nvPr/>
        </p:nvSpPr>
        <p:spPr>
          <a:xfrm>
            <a:off x="7951696" y="3584613"/>
            <a:ext cx="3600372" cy="830997"/>
          </a:xfrm>
          <a:prstGeom prst="rect">
            <a:avLst/>
          </a:prstGeom>
          <a:noFill/>
        </p:spPr>
        <p:txBody>
          <a:bodyPr wrap="square" rtlCol="0">
            <a:spAutoFit/>
          </a:bodyPr>
          <a:lstStyle/>
          <a:p>
            <a:r>
              <a:rPr lang="pt-BR" sz="1600" dirty="0">
                <a:solidFill>
                  <a:srgbClr val="4E2783"/>
                </a:solidFill>
                <a:ea typeface="Open Sans Condensed Condensed Light" pitchFamily="2" charset="0"/>
                <a:cs typeface="Open Sans Condensed Condensed Light" pitchFamily="2" charset="0"/>
              </a:rPr>
              <a:t>Estou usando todas as armas que Deus tem fornecido para vencer o pecado em minha vida. </a:t>
            </a:r>
          </a:p>
        </p:txBody>
      </p:sp>
      <p:sp>
        <p:nvSpPr>
          <p:cNvPr id="23" name="TextBox 7">
            <a:extLst>
              <a:ext uri="{FF2B5EF4-FFF2-40B4-BE49-F238E27FC236}">
                <a16:creationId xmlns:a16="http://schemas.microsoft.com/office/drawing/2014/main" id="{497A7CC6-8BFA-AB0C-7185-DC131FCAD7A4}"/>
              </a:ext>
            </a:extLst>
          </p:cNvPr>
          <p:cNvSpPr txBox="1"/>
          <p:nvPr/>
        </p:nvSpPr>
        <p:spPr>
          <a:xfrm>
            <a:off x="7951696" y="5007066"/>
            <a:ext cx="3600372" cy="584775"/>
          </a:xfrm>
          <a:prstGeom prst="rect">
            <a:avLst/>
          </a:prstGeom>
          <a:noFill/>
        </p:spPr>
        <p:txBody>
          <a:bodyPr wrap="square" rtlCol="0">
            <a:spAutoFit/>
          </a:bodyPr>
          <a:lstStyle/>
          <a:p>
            <a:r>
              <a:rPr lang="pt-BR" sz="1600" dirty="0">
                <a:solidFill>
                  <a:srgbClr val="4E2783"/>
                </a:solidFill>
                <a:ea typeface="Open Sans Condensed Condensed Light" pitchFamily="2" charset="0"/>
                <a:cs typeface="Open Sans Condensed Condensed Light" pitchFamily="2" charset="0"/>
              </a:rPr>
              <a:t>Eu transformei cada falha da minha vida em uma oportunidade. </a:t>
            </a:r>
          </a:p>
        </p:txBody>
      </p:sp>
      <p:pic>
        <p:nvPicPr>
          <p:cNvPr id="24" name="Imagem 23" descr="Pessoa com a mão na cintura&#10;&#10;Descrição gerada automaticamente">
            <a:extLst>
              <a:ext uri="{FF2B5EF4-FFF2-40B4-BE49-F238E27FC236}">
                <a16:creationId xmlns:a16="http://schemas.microsoft.com/office/drawing/2014/main" id="{80690F53-9571-3946-5134-F0BFB4DC4C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13460" y="0"/>
            <a:ext cx="4375104" cy="6858000"/>
          </a:xfrm>
          <a:prstGeom prst="rect">
            <a:avLst/>
          </a:prstGeom>
        </p:spPr>
      </p:pic>
    </p:spTree>
    <p:extLst>
      <p:ext uri="{BB962C8B-B14F-4D97-AF65-F5344CB8AC3E}">
        <p14:creationId xmlns:p14="http://schemas.microsoft.com/office/powerpoint/2010/main" val="347754840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6" name="Rectangle 15"/>
          <p:cNvSpPr/>
          <p:nvPr/>
        </p:nvSpPr>
        <p:spPr>
          <a:xfrm>
            <a:off x="14998" y="2604977"/>
            <a:ext cx="12177002" cy="967563"/>
          </a:xfrm>
          <a:prstGeom prst="rect">
            <a:avLst/>
          </a:prstGeom>
          <a:gradFill>
            <a:gsLst>
              <a:gs pos="0">
                <a:srgbClr val="C3BBDC"/>
              </a:gs>
              <a:gs pos="100000">
                <a:srgbClr val="C3BBD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5" name="Imagem 4" descr="Uma imagem contendo Círculo&#10;&#10;Descrição gerada automaticamente">
            <a:extLst>
              <a:ext uri="{FF2B5EF4-FFF2-40B4-BE49-F238E27FC236}">
                <a16:creationId xmlns:a16="http://schemas.microsoft.com/office/drawing/2014/main" id="{417C05A2-5C23-2AC5-D997-150F6DD98A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71745" y="385972"/>
            <a:ext cx="6408189" cy="5597801"/>
          </a:xfrm>
          <a:prstGeom prst="rect">
            <a:avLst/>
          </a:prstGeom>
        </p:spPr>
      </p:pic>
      <p:sp>
        <p:nvSpPr>
          <p:cNvPr id="6" name="TextBox 22">
            <a:extLst>
              <a:ext uri="{FF2B5EF4-FFF2-40B4-BE49-F238E27FC236}">
                <a16:creationId xmlns:a16="http://schemas.microsoft.com/office/drawing/2014/main" id="{DEE1B5A2-8AA3-A35A-E710-304EC74D42F1}"/>
              </a:ext>
            </a:extLst>
          </p:cNvPr>
          <p:cNvSpPr txBox="1"/>
          <p:nvPr/>
        </p:nvSpPr>
        <p:spPr>
          <a:xfrm>
            <a:off x="4671683" y="2593363"/>
            <a:ext cx="2863632" cy="1569660"/>
          </a:xfrm>
          <a:prstGeom prst="rect">
            <a:avLst/>
          </a:prstGeom>
          <a:noFill/>
        </p:spPr>
        <p:txBody>
          <a:bodyPr wrap="square" rtlCol="0">
            <a:spAutoFit/>
          </a:bodyPr>
          <a:lstStyle/>
          <a:p>
            <a:pPr algn="ctr"/>
            <a:r>
              <a:rPr lang="id-ID" sz="3200" dirty="0" err="1">
                <a:solidFill>
                  <a:srgbClr val="4E2783"/>
                </a:solidFill>
                <a:latin typeface="Footlight MT Light" panose="0204060206030A020304" pitchFamily="18" charset="77"/>
              </a:rPr>
              <a:t>Exercícios</a:t>
            </a:r>
            <a:r>
              <a:rPr lang="id-ID" sz="3200" dirty="0">
                <a:solidFill>
                  <a:srgbClr val="4E2783"/>
                </a:solidFill>
                <a:latin typeface="Footlight MT Light" panose="0204060206030A020304" pitchFamily="18" charset="77"/>
              </a:rPr>
              <a:t> </a:t>
            </a:r>
            <a:r>
              <a:rPr lang="id-ID" sz="3200" dirty="0" err="1">
                <a:solidFill>
                  <a:srgbClr val="4E2783"/>
                </a:solidFill>
                <a:latin typeface="Footlight MT Light" panose="0204060206030A020304" pitchFamily="18" charset="77"/>
              </a:rPr>
              <a:t>de</a:t>
            </a:r>
            <a:r>
              <a:rPr lang="id-ID" sz="3200" dirty="0">
                <a:solidFill>
                  <a:srgbClr val="4E2783"/>
                </a:solidFill>
                <a:latin typeface="Footlight MT Light" panose="0204060206030A020304" pitchFamily="18" charset="77"/>
              </a:rPr>
              <a:t> </a:t>
            </a:r>
            <a:r>
              <a:rPr lang="id-ID" sz="3200" dirty="0" err="1">
                <a:solidFill>
                  <a:srgbClr val="4E2783"/>
                </a:solidFill>
                <a:latin typeface="Footlight MT Light" panose="0204060206030A020304" pitchFamily="18" charset="77"/>
              </a:rPr>
              <a:t>crescimento</a:t>
            </a:r>
            <a:r>
              <a:rPr lang="id-ID" sz="3200" dirty="0">
                <a:solidFill>
                  <a:srgbClr val="4E2783"/>
                </a:solidFill>
                <a:latin typeface="Footlight MT Light" panose="0204060206030A020304" pitchFamily="18" charset="77"/>
              </a:rPr>
              <a:t> </a:t>
            </a:r>
            <a:r>
              <a:rPr lang="id-ID" sz="3200" dirty="0" err="1">
                <a:solidFill>
                  <a:srgbClr val="4E2783"/>
                </a:solidFill>
                <a:latin typeface="Footlight MT Light" panose="0204060206030A020304" pitchFamily="18" charset="77"/>
              </a:rPr>
              <a:t>pessoal</a:t>
            </a:r>
            <a:endParaRPr lang="en-US" sz="3200" dirty="0">
              <a:solidFill>
                <a:srgbClr val="4E2783"/>
              </a:solidFill>
              <a:latin typeface="Footlight MT Light" panose="0204060206030A020304" pitchFamily="18" charset="77"/>
            </a:endParaRPr>
          </a:p>
        </p:txBody>
      </p:sp>
    </p:spTree>
    <p:extLst>
      <p:ext uri="{BB962C8B-B14F-4D97-AF65-F5344CB8AC3E}">
        <p14:creationId xmlns:p14="http://schemas.microsoft.com/office/powerpoint/2010/main" val="2069890602"/>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5000" b="-15000"/>
          </a:stretch>
        </a:blipFill>
        <a:effectLst/>
      </p:bgPr>
    </p:bg>
    <p:spTree>
      <p:nvGrpSpPr>
        <p:cNvPr id="1" name=""/>
        <p:cNvGrpSpPr/>
        <p:nvPr/>
      </p:nvGrpSpPr>
      <p:grpSpPr>
        <a:xfrm>
          <a:off x="0" y="0"/>
          <a:ext cx="0" cy="0"/>
          <a:chOff x="0" y="0"/>
          <a:chExt cx="0" cy="0"/>
        </a:xfrm>
      </p:grpSpPr>
      <p:sp>
        <p:nvSpPr>
          <p:cNvPr id="11" name="Rectangle 15">
            <a:extLst>
              <a:ext uri="{FF2B5EF4-FFF2-40B4-BE49-F238E27FC236}">
                <a16:creationId xmlns:a16="http://schemas.microsoft.com/office/drawing/2014/main" id="{DCA62448-AC6E-22C9-34F9-4A91ACD78428}"/>
              </a:ext>
            </a:extLst>
          </p:cNvPr>
          <p:cNvSpPr/>
          <p:nvPr/>
        </p:nvSpPr>
        <p:spPr>
          <a:xfrm>
            <a:off x="2662681" y="1727315"/>
            <a:ext cx="6675119" cy="4239926"/>
          </a:xfrm>
          <a:prstGeom prst="rect">
            <a:avLst/>
          </a:prstGeom>
          <a:gradFill>
            <a:gsLst>
              <a:gs pos="0">
                <a:srgbClr val="C3BBDC"/>
              </a:gs>
              <a:gs pos="100000">
                <a:srgbClr val="C3BBDC"/>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8" name="Imagem 7">
            <a:extLst>
              <a:ext uri="{FF2B5EF4-FFF2-40B4-BE49-F238E27FC236}">
                <a16:creationId xmlns:a16="http://schemas.microsoft.com/office/drawing/2014/main" id="{7543AA40-6058-8BA9-C0C1-0A2C9C6883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735581" y="793742"/>
            <a:ext cx="1366673" cy="1867145"/>
          </a:xfrm>
          <a:prstGeom prst="rect">
            <a:avLst/>
          </a:prstGeom>
        </p:spPr>
      </p:pic>
      <p:sp>
        <p:nvSpPr>
          <p:cNvPr id="12" name="TextBox 22">
            <a:extLst>
              <a:ext uri="{FF2B5EF4-FFF2-40B4-BE49-F238E27FC236}">
                <a16:creationId xmlns:a16="http://schemas.microsoft.com/office/drawing/2014/main" id="{0C42946C-B531-A055-53DE-58F047B9ACA8}"/>
              </a:ext>
            </a:extLst>
          </p:cNvPr>
          <p:cNvSpPr txBox="1"/>
          <p:nvPr/>
        </p:nvSpPr>
        <p:spPr>
          <a:xfrm>
            <a:off x="3468240" y="2454830"/>
            <a:ext cx="4812793" cy="2814617"/>
          </a:xfrm>
          <a:prstGeom prst="rect">
            <a:avLst/>
          </a:prstGeom>
          <a:noFill/>
        </p:spPr>
        <p:txBody>
          <a:bodyPr wrap="square" rtlCol="0">
            <a:spAutoFit/>
          </a:bodyPr>
          <a:lstStyle/>
          <a:p>
            <a:pPr algn="ctr">
              <a:lnSpc>
                <a:spcPct val="150000"/>
              </a:lnSpc>
            </a:pPr>
            <a:r>
              <a:rPr lang="pt-BR" sz="2000" dirty="0">
                <a:solidFill>
                  <a:schemeClr val="bg1"/>
                </a:solidFill>
                <a:ea typeface="Open Sans Condensed Condensed Light" pitchFamily="2" charset="0"/>
                <a:cs typeface="Open Sans Condensed Condensed Light" pitchFamily="2" charset="0"/>
              </a:rPr>
              <a:t>Faça um exercício de autoconhecimento, anotando em duas colunas. Na primeira coluna, escreva três grandes falhas ou decepções em sua vida. Na segunda coluna, escreva pelo menos uma coisa que você aprendeu com cada experiência. </a:t>
            </a:r>
          </a:p>
        </p:txBody>
      </p:sp>
      <p:pic>
        <p:nvPicPr>
          <p:cNvPr id="4" name="Imagem 3" descr="Texto preto sobre fundo branco&#10;&#10;Descrição gerada automaticamente">
            <a:extLst>
              <a:ext uri="{FF2B5EF4-FFF2-40B4-BE49-F238E27FC236}">
                <a16:creationId xmlns:a16="http://schemas.microsoft.com/office/drawing/2014/main" id="{B1370318-EC0B-27D6-CED6-46B42C83C0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25359" y="2454830"/>
            <a:ext cx="4711700" cy="4711700"/>
          </a:xfrm>
          <a:prstGeom prst="rect">
            <a:avLst/>
          </a:prstGeom>
        </p:spPr>
      </p:pic>
    </p:spTree>
    <p:extLst>
      <p:ext uri="{BB962C8B-B14F-4D97-AF65-F5344CB8AC3E}">
        <p14:creationId xmlns:p14="http://schemas.microsoft.com/office/powerpoint/2010/main" val="2806844550"/>
      </p:ext>
    </p:extLst>
  </p:cSld>
  <p:clrMapOvr>
    <a:masterClrMapping/>
  </p:clrMapOvr>
  <mc:AlternateContent xmlns:mc="http://schemas.openxmlformats.org/markup-compatibility/2006" xmlns:p14="http://schemas.microsoft.com/office/powerpoint/2010/main">
    <mc:Choice Requires="p14">
      <p:transition spd="slow" p14:dur="1500">
        <p:pull/>
      </p:transition>
    </mc:Choice>
    <mc:Fallback xmlns="">
      <p:transition spd="slow">
        <p:pull/>
      </p:transition>
    </mc:Fallback>
  </mc:AlternateContent>
</p:sld>
</file>

<file path=ppt/theme/theme1.xml><?xml version="1.0" encoding="utf-8"?>
<a:theme xmlns:a="http://schemas.openxmlformats.org/drawingml/2006/main" name="Office Theme">
  <a:themeElements>
    <a:clrScheme name="Peach">
      <a:dk1>
        <a:srgbClr val="000000"/>
      </a:dk1>
      <a:lt1>
        <a:srgbClr val="FFFFFF"/>
      </a:lt1>
      <a:dk2>
        <a:srgbClr val="464646"/>
      </a:dk2>
      <a:lt2>
        <a:srgbClr val="FFFFFF"/>
      </a:lt2>
      <a:accent1>
        <a:srgbClr val="F69A8F"/>
      </a:accent1>
      <a:accent2>
        <a:srgbClr val="F8B1AA"/>
      </a:accent2>
      <a:accent3>
        <a:srgbClr val="F9BFB9"/>
      </a:accent3>
      <a:accent4>
        <a:srgbClr val="F6C0A8"/>
      </a:accent4>
      <a:accent5>
        <a:srgbClr val="F4B69A"/>
      </a:accent5>
      <a:accent6>
        <a:srgbClr val="F2A786"/>
      </a:accent6>
      <a:hlink>
        <a:srgbClr val="FFFFFF"/>
      </a:hlink>
      <a:folHlink>
        <a:srgbClr val="FFFFFF"/>
      </a:folHlink>
    </a:clrScheme>
    <a:fontScheme name="Custom 6">
      <a:majorFont>
        <a:latin typeface="Constantia"/>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624F9E3DF7FBAB4A9A6D824FE11CA10C" ma:contentTypeVersion="18" ma:contentTypeDescription="Crie um novo documento." ma:contentTypeScope="" ma:versionID="e667ed11a7dc85a5ce8aef94a7e3c0c4">
  <xsd:schema xmlns:xsd="http://www.w3.org/2001/XMLSchema" xmlns:xs="http://www.w3.org/2001/XMLSchema" xmlns:p="http://schemas.microsoft.com/office/2006/metadata/properties" xmlns:ns2="4d66254c-b8c0-4e16-9669-44d49c614d61" xmlns:ns3="cc85661e-698c-471d-81cd-239229bffddc" targetNamespace="http://schemas.microsoft.com/office/2006/metadata/properties" ma:root="true" ma:fieldsID="86402b3dae7abd56f70f156dc023e281" ns2:_="" ns3:_="">
    <xsd:import namespace="4d66254c-b8c0-4e16-9669-44d49c614d61"/>
    <xsd:import namespace="cc85661e-698c-471d-81cd-239229bffdd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OCR" minOccurs="0"/>
                <xsd:element ref="ns2:MediaServiceGenerationTime" minOccurs="0"/>
                <xsd:element ref="ns2:MediaServiceEventHashCode"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d66254c-b8c0-4e16-9669-44d49c614d6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Marcações de imagem" ma:readOnly="false" ma:fieldId="{5cf76f15-5ced-4ddc-b409-7134ff3c332f}" ma:taxonomyMulti="true" ma:sspId="8e8593b7-542e-4346-9e98-482410f851d1"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c85661e-698c-471d-81cd-239229bffddc" elementFormDefault="qualified">
    <xsd:import namespace="http://schemas.microsoft.com/office/2006/documentManagement/types"/>
    <xsd:import namespace="http://schemas.microsoft.com/office/infopath/2007/PartnerControls"/>
    <xsd:element name="SharedWithUsers" ma:index="18" nillable="true" ma:displayName="Com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Detalhes de Compartilhado Com" ma:internalName="SharedWithDetails" ma:readOnly="true">
      <xsd:simpleType>
        <xsd:restriction base="dms:Note">
          <xsd:maxLength value="255"/>
        </xsd:restriction>
      </xsd:simpleType>
    </xsd:element>
    <xsd:element name="TaxCatchAll" ma:index="22" nillable="true" ma:displayName="Taxonomy Catch All Column" ma:hidden="true" ma:list="{47e5e28a-6981-44d9-947a-1619d35bb1a9}" ma:internalName="TaxCatchAll" ma:showField="CatchAllData" ma:web="cc85661e-698c-471d-81cd-239229bffdd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4d66254c-b8c0-4e16-9669-44d49c614d61">
      <Terms xmlns="http://schemas.microsoft.com/office/infopath/2007/PartnerControls"/>
    </lcf76f155ced4ddcb4097134ff3c332f>
    <TaxCatchAll xmlns="cc85661e-698c-471d-81cd-239229bffddc" xsi:nil="true"/>
  </documentManagement>
</p:properties>
</file>

<file path=customXml/itemProps1.xml><?xml version="1.0" encoding="utf-8"?>
<ds:datastoreItem xmlns:ds="http://schemas.openxmlformats.org/officeDocument/2006/customXml" ds:itemID="{F0AFB860-9197-4824-B206-D000BF6A76B2}"/>
</file>

<file path=customXml/itemProps2.xml><?xml version="1.0" encoding="utf-8"?>
<ds:datastoreItem xmlns:ds="http://schemas.openxmlformats.org/officeDocument/2006/customXml" ds:itemID="{AB92FE6A-4DD8-4BC0-B470-3001B6982A57}"/>
</file>

<file path=customXml/itemProps3.xml><?xml version="1.0" encoding="utf-8"?>
<ds:datastoreItem xmlns:ds="http://schemas.openxmlformats.org/officeDocument/2006/customXml" ds:itemID="{0A8D5DA8-978A-461E-A37B-95CC4D27B64D}"/>
</file>

<file path=docProps/app.xml><?xml version="1.0" encoding="utf-8"?>
<Properties xmlns="http://schemas.openxmlformats.org/officeDocument/2006/extended-properties" xmlns:vt="http://schemas.openxmlformats.org/officeDocument/2006/docPropsVTypes">
  <TotalTime>7517</TotalTime>
  <Words>360</Words>
  <Application>Microsoft Macintosh PowerPoint</Application>
  <PresentationFormat>Widescreen</PresentationFormat>
  <Paragraphs>31</Paragraphs>
  <Slides>11</Slides>
  <Notes>0</Notes>
  <HiddenSlides>0</HiddenSlides>
  <MMClips>0</MMClips>
  <ScaleCrop>false</ScaleCrop>
  <HeadingPairs>
    <vt:vector size="6" baseType="variant">
      <vt:variant>
        <vt:lpstr>Fontes usadas</vt:lpstr>
      </vt:variant>
      <vt:variant>
        <vt:i4>4</vt:i4>
      </vt:variant>
      <vt:variant>
        <vt:lpstr>Tema</vt:lpstr>
      </vt:variant>
      <vt:variant>
        <vt:i4>1</vt:i4>
      </vt:variant>
      <vt:variant>
        <vt:lpstr>Títulos de slides</vt:lpstr>
      </vt:variant>
      <vt:variant>
        <vt:i4>11</vt:i4>
      </vt:variant>
    </vt:vector>
  </HeadingPairs>
  <TitlesOfParts>
    <vt:vector size="16" baseType="lpstr">
      <vt:lpstr>Nickainley Normal</vt:lpstr>
      <vt:lpstr>Calibri</vt:lpstr>
      <vt:lpstr>Arial</vt:lpstr>
      <vt:lpstr>Footlight MT Light</vt: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Bagus</dc:creator>
  <cp:lastModifiedBy>UNB - AMa - Wanessa Cristina Reis Ribeiro</cp:lastModifiedBy>
  <cp:revision>83</cp:revision>
  <dcterms:created xsi:type="dcterms:W3CDTF">2019-05-05T15:23:12Z</dcterms:created>
  <dcterms:modified xsi:type="dcterms:W3CDTF">2022-09-26T11:47:52Z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0x010100624F9E3DF7FBAB4A9A6D824FE11CA10C</vt:lpwstr>
  </property>
</Properties>
</file>